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ink/ink3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0.xml" ContentType="application/inkml+xml"/>
  <Override PartName="/ppt/ink/ink11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702" r:id="rId2"/>
  </p:sldMasterIdLst>
  <p:notesMasterIdLst>
    <p:notesMasterId r:id="rId23"/>
  </p:notesMasterIdLst>
  <p:handoutMasterIdLst>
    <p:handoutMasterId r:id="rId24"/>
  </p:handoutMasterIdLst>
  <p:sldIdLst>
    <p:sldId id="439" r:id="rId3"/>
    <p:sldId id="440" r:id="rId4"/>
    <p:sldId id="668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A16AF8-3303-4E46-B09D-F4EA5AAB017D}">
          <p14:sldIdLst>
            <p14:sldId id="439"/>
            <p14:sldId id="440"/>
            <p14:sldId id="668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6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034288-9B5B-4C93-AC16-CDB4E7BF46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671CBA-0D83-48ED-B235-2BAB784FF3EB}">
      <dgm:prSet/>
      <dgm:spPr/>
      <dgm:t>
        <a:bodyPr/>
        <a:lstStyle/>
        <a:p>
          <a:r>
            <a:rPr lang="en-US" b="1" dirty="0">
              <a:solidFill>
                <a:schemeClr val="accent6"/>
              </a:solidFill>
            </a:rPr>
            <a:t>Trust</a:t>
          </a:r>
          <a:r>
            <a:rPr lang="en-US" dirty="0"/>
            <a:t> is the basis of all interactions</a:t>
          </a:r>
          <a:endParaRPr lang="en-GB" dirty="0"/>
        </a:p>
      </dgm:t>
    </dgm:pt>
    <dgm:pt modelId="{E64EFED2-FA29-45CF-B8C3-D39B43920C78}" type="parTrans" cxnId="{6C0F22D9-4B6C-4592-B9DB-E09BE9EADAF7}">
      <dgm:prSet/>
      <dgm:spPr/>
      <dgm:t>
        <a:bodyPr/>
        <a:lstStyle/>
        <a:p>
          <a:endParaRPr lang="en-GB"/>
        </a:p>
      </dgm:t>
    </dgm:pt>
    <dgm:pt modelId="{7D356F9A-5366-4F15-9293-709F2EFD953E}" type="sibTrans" cxnId="{6C0F22D9-4B6C-4592-B9DB-E09BE9EADAF7}">
      <dgm:prSet/>
      <dgm:spPr/>
      <dgm:t>
        <a:bodyPr/>
        <a:lstStyle/>
        <a:p>
          <a:endParaRPr lang="en-GB"/>
        </a:p>
      </dgm:t>
    </dgm:pt>
    <dgm:pt modelId="{53F27033-CB6C-48EB-B277-5AB43A4B05F9}">
      <dgm:prSet/>
      <dgm:spPr/>
      <dgm:t>
        <a:bodyPr/>
        <a:lstStyle/>
        <a:p>
          <a:r>
            <a:rPr lang="en-US" b="1" dirty="0">
              <a:solidFill>
                <a:schemeClr val="accent2"/>
              </a:solidFill>
            </a:rPr>
            <a:t>Influence</a:t>
          </a:r>
          <a:r>
            <a:rPr lang="en-US" dirty="0"/>
            <a:t> is a tool that triggers </a:t>
          </a:r>
          <a:r>
            <a:rPr lang="en-US" b="1" dirty="0">
              <a:solidFill>
                <a:schemeClr val="accent6"/>
              </a:solidFill>
            </a:rPr>
            <a:t>Trust</a:t>
          </a:r>
          <a:endParaRPr lang="en-GB" b="1" dirty="0">
            <a:solidFill>
              <a:schemeClr val="accent6"/>
            </a:solidFill>
          </a:endParaRPr>
        </a:p>
      </dgm:t>
    </dgm:pt>
    <dgm:pt modelId="{F1EFB71E-49D4-4F94-9492-EE7F6F2A4B6D}" type="parTrans" cxnId="{6ECE7D8F-2D9A-4FA7-B618-137054540795}">
      <dgm:prSet/>
      <dgm:spPr/>
      <dgm:t>
        <a:bodyPr/>
        <a:lstStyle/>
        <a:p>
          <a:endParaRPr lang="en-GB"/>
        </a:p>
      </dgm:t>
    </dgm:pt>
    <dgm:pt modelId="{0E1BA4DC-65E8-439E-A81C-677D6AD88BED}" type="sibTrans" cxnId="{6ECE7D8F-2D9A-4FA7-B618-137054540795}">
      <dgm:prSet/>
      <dgm:spPr/>
      <dgm:t>
        <a:bodyPr/>
        <a:lstStyle/>
        <a:p>
          <a:endParaRPr lang="en-GB"/>
        </a:p>
      </dgm:t>
    </dgm:pt>
    <dgm:pt modelId="{63FA861F-CC4E-46F3-825F-EDFCF9655691}">
      <dgm:prSet/>
      <dgm:spPr/>
      <dgm:t>
        <a:bodyPr/>
        <a:lstStyle/>
        <a:p>
          <a:r>
            <a:rPr lang="en-US" b="1" dirty="0">
              <a:solidFill>
                <a:schemeClr val="accent1"/>
              </a:solidFill>
            </a:rPr>
            <a:t>Recommendation</a:t>
          </a:r>
          <a:r>
            <a:rPr lang="en-US" dirty="0"/>
            <a:t> is a method for propagation of </a:t>
          </a:r>
          <a:r>
            <a:rPr lang="en-US" b="1" dirty="0">
              <a:solidFill>
                <a:schemeClr val="accent2"/>
              </a:solidFill>
            </a:rPr>
            <a:t>Influence</a:t>
          </a:r>
          <a:endParaRPr lang="en-GB" b="1" dirty="0">
            <a:solidFill>
              <a:schemeClr val="accent2"/>
            </a:solidFill>
          </a:endParaRPr>
        </a:p>
      </dgm:t>
    </dgm:pt>
    <dgm:pt modelId="{81A842A1-701E-45E6-A25C-D0CE7BEB161C}" type="parTrans" cxnId="{7819F6CC-E590-47CF-B8FF-3758FE6AF349}">
      <dgm:prSet/>
      <dgm:spPr/>
      <dgm:t>
        <a:bodyPr/>
        <a:lstStyle/>
        <a:p>
          <a:endParaRPr lang="en-GB"/>
        </a:p>
      </dgm:t>
    </dgm:pt>
    <dgm:pt modelId="{FB86ED05-4E9C-4576-BBA9-9AF6F192C01E}" type="sibTrans" cxnId="{7819F6CC-E590-47CF-B8FF-3758FE6AF349}">
      <dgm:prSet/>
      <dgm:spPr/>
      <dgm:t>
        <a:bodyPr/>
        <a:lstStyle/>
        <a:p>
          <a:endParaRPr lang="en-GB"/>
        </a:p>
      </dgm:t>
    </dgm:pt>
    <dgm:pt modelId="{E63AA409-F0F8-4541-9D6A-E2B1CF5B100E}" type="pres">
      <dgm:prSet presAssocID="{BC034288-9B5B-4C93-AC16-CDB4E7BF46A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F92CB5A9-4B6D-4492-AF5D-FB6D85A568DE}" type="pres">
      <dgm:prSet presAssocID="{17671CBA-0D83-48ED-B235-2BAB784FF3EB}" presName="thickLine" presStyleLbl="alignNode1" presStyleIdx="0" presStyleCnt="3"/>
      <dgm:spPr/>
    </dgm:pt>
    <dgm:pt modelId="{861786C0-AA9D-4DC9-AEF3-A748AD254BB4}" type="pres">
      <dgm:prSet presAssocID="{17671CBA-0D83-48ED-B235-2BAB784FF3EB}" presName="horz1" presStyleCnt="0"/>
      <dgm:spPr/>
    </dgm:pt>
    <dgm:pt modelId="{5A2A052F-6D24-4B9E-8BF7-CFDC486817C9}" type="pres">
      <dgm:prSet presAssocID="{17671CBA-0D83-48ED-B235-2BAB784FF3EB}" presName="tx1" presStyleLbl="revTx" presStyleIdx="0" presStyleCnt="3"/>
      <dgm:spPr/>
      <dgm:t>
        <a:bodyPr/>
        <a:lstStyle/>
        <a:p>
          <a:endParaRPr lang="en-IN"/>
        </a:p>
      </dgm:t>
    </dgm:pt>
    <dgm:pt modelId="{653C36B2-3D3F-4619-8C12-7111F657D7B5}" type="pres">
      <dgm:prSet presAssocID="{17671CBA-0D83-48ED-B235-2BAB784FF3EB}" presName="vert1" presStyleCnt="0"/>
      <dgm:spPr/>
    </dgm:pt>
    <dgm:pt modelId="{3E1992DF-0B13-4AC3-8B99-FBAC6AAA90CB}" type="pres">
      <dgm:prSet presAssocID="{53F27033-CB6C-48EB-B277-5AB43A4B05F9}" presName="thickLine" presStyleLbl="alignNode1" presStyleIdx="1" presStyleCnt="3"/>
      <dgm:spPr/>
    </dgm:pt>
    <dgm:pt modelId="{7E12A9C9-9617-46ED-B3BC-E4D65C25E03D}" type="pres">
      <dgm:prSet presAssocID="{53F27033-CB6C-48EB-B277-5AB43A4B05F9}" presName="horz1" presStyleCnt="0"/>
      <dgm:spPr/>
    </dgm:pt>
    <dgm:pt modelId="{146DE1CE-B7DC-4DAC-847C-255546FCC353}" type="pres">
      <dgm:prSet presAssocID="{53F27033-CB6C-48EB-B277-5AB43A4B05F9}" presName="tx1" presStyleLbl="revTx" presStyleIdx="1" presStyleCnt="3"/>
      <dgm:spPr/>
      <dgm:t>
        <a:bodyPr/>
        <a:lstStyle/>
        <a:p>
          <a:endParaRPr lang="en-IN"/>
        </a:p>
      </dgm:t>
    </dgm:pt>
    <dgm:pt modelId="{4349DB56-BC61-40A9-9993-DE9C8AC5CD22}" type="pres">
      <dgm:prSet presAssocID="{53F27033-CB6C-48EB-B277-5AB43A4B05F9}" presName="vert1" presStyleCnt="0"/>
      <dgm:spPr/>
    </dgm:pt>
    <dgm:pt modelId="{CF84D9FF-8C36-4471-A316-1E1842848AEB}" type="pres">
      <dgm:prSet presAssocID="{63FA861F-CC4E-46F3-825F-EDFCF9655691}" presName="thickLine" presStyleLbl="alignNode1" presStyleIdx="2" presStyleCnt="3"/>
      <dgm:spPr/>
    </dgm:pt>
    <dgm:pt modelId="{64895867-4334-42D3-A8FC-3181B70DA603}" type="pres">
      <dgm:prSet presAssocID="{63FA861F-CC4E-46F3-825F-EDFCF9655691}" presName="horz1" presStyleCnt="0"/>
      <dgm:spPr/>
    </dgm:pt>
    <dgm:pt modelId="{57249A4C-397E-4CF5-BEA6-6CE5F628A6E4}" type="pres">
      <dgm:prSet presAssocID="{63FA861F-CC4E-46F3-825F-EDFCF9655691}" presName="tx1" presStyleLbl="revTx" presStyleIdx="2" presStyleCnt="3"/>
      <dgm:spPr/>
      <dgm:t>
        <a:bodyPr/>
        <a:lstStyle/>
        <a:p>
          <a:endParaRPr lang="en-IN"/>
        </a:p>
      </dgm:t>
    </dgm:pt>
    <dgm:pt modelId="{CD142BDB-EC0B-4121-923A-EFF2F5DB6CD5}" type="pres">
      <dgm:prSet presAssocID="{63FA861F-CC4E-46F3-825F-EDFCF9655691}" presName="vert1" presStyleCnt="0"/>
      <dgm:spPr/>
    </dgm:pt>
  </dgm:ptLst>
  <dgm:cxnLst>
    <dgm:cxn modelId="{777756E0-72DB-4CE2-AD7D-6DCF5604BF32}" type="presOf" srcId="{17671CBA-0D83-48ED-B235-2BAB784FF3EB}" destId="{5A2A052F-6D24-4B9E-8BF7-CFDC486817C9}" srcOrd="0" destOrd="0" presId="urn:microsoft.com/office/officeart/2008/layout/LinedList"/>
    <dgm:cxn modelId="{6ECE7D8F-2D9A-4FA7-B618-137054540795}" srcId="{BC034288-9B5B-4C93-AC16-CDB4E7BF46A2}" destId="{53F27033-CB6C-48EB-B277-5AB43A4B05F9}" srcOrd="1" destOrd="0" parTransId="{F1EFB71E-49D4-4F94-9492-EE7F6F2A4B6D}" sibTransId="{0E1BA4DC-65E8-439E-A81C-677D6AD88BED}"/>
    <dgm:cxn modelId="{7819F6CC-E590-47CF-B8FF-3758FE6AF349}" srcId="{BC034288-9B5B-4C93-AC16-CDB4E7BF46A2}" destId="{63FA861F-CC4E-46F3-825F-EDFCF9655691}" srcOrd="2" destOrd="0" parTransId="{81A842A1-701E-45E6-A25C-D0CE7BEB161C}" sibTransId="{FB86ED05-4E9C-4576-BBA9-9AF6F192C01E}"/>
    <dgm:cxn modelId="{CB96DFCE-F059-4069-A78F-DAED0C8B1846}" type="presOf" srcId="{53F27033-CB6C-48EB-B277-5AB43A4B05F9}" destId="{146DE1CE-B7DC-4DAC-847C-255546FCC353}" srcOrd="0" destOrd="0" presId="urn:microsoft.com/office/officeart/2008/layout/LinedList"/>
    <dgm:cxn modelId="{6C0F22D9-4B6C-4592-B9DB-E09BE9EADAF7}" srcId="{BC034288-9B5B-4C93-AC16-CDB4E7BF46A2}" destId="{17671CBA-0D83-48ED-B235-2BAB784FF3EB}" srcOrd="0" destOrd="0" parTransId="{E64EFED2-FA29-45CF-B8C3-D39B43920C78}" sibTransId="{7D356F9A-5366-4F15-9293-709F2EFD953E}"/>
    <dgm:cxn modelId="{AF75AA13-7405-41BB-9B7F-078D0899A33F}" type="presOf" srcId="{63FA861F-CC4E-46F3-825F-EDFCF9655691}" destId="{57249A4C-397E-4CF5-BEA6-6CE5F628A6E4}" srcOrd="0" destOrd="0" presId="urn:microsoft.com/office/officeart/2008/layout/LinedList"/>
    <dgm:cxn modelId="{DB4D5A1E-5C71-4DED-A9B4-0CC08686BE98}" type="presOf" srcId="{BC034288-9B5B-4C93-AC16-CDB4E7BF46A2}" destId="{E63AA409-F0F8-4541-9D6A-E2B1CF5B100E}" srcOrd="0" destOrd="0" presId="urn:microsoft.com/office/officeart/2008/layout/LinedList"/>
    <dgm:cxn modelId="{A11CEC6B-EA92-4DCD-A823-EC0506387DA9}" type="presParOf" srcId="{E63AA409-F0F8-4541-9D6A-E2B1CF5B100E}" destId="{F92CB5A9-4B6D-4492-AF5D-FB6D85A568DE}" srcOrd="0" destOrd="0" presId="urn:microsoft.com/office/officeart/2008/layout/LinedList"/>
    <dgm:cxn modelId="{237C160A-862A-4772-A0DA-C2372D55A0D5}" type="presParOf" srcId="{E63AA409-F0F8-4541-9D6A-E2B1CF5B100E}" destId="{861786C0-AA9D-4DC9-AEF3-A748AD254BB4}" srcOrd="1" destOrd="0" presId="urn:microsoft.com/office/officeart/2008/layout/LinedList"/>
    <dgm:cxn modelId="{2B011944-05FB-42B6-9ABF-FD0A4622E86A}" type="presParOf" srcId="{861786C0-AA9D-4DC9-AEF3-A748AD254BB4}" destId="{5A2A052F-6D24-4B9E-8BF7-CFDC486817C9}" srcOrd="0" destOrd="0" presId="urn:microsoft.com/office/officeart/2008/layout/LinedList"/>
    <dgm:cxn modelId="{61ECE7F5-13A2-402F-A5E5-6D664B54C7FA}" type="presParOf" srcId="{861786C0-AA9D-4DC9-AEF3-A748AD254BB4}" destId="{653C36B2-3D3F-4619-8C12-7111F657D7B5}" srcOrd="1" destOrd="0" presId="urn:microsoft.com/office/officeart/2008/layout/LinedList"/>
    <dgm:cxn modelId="{D79D79E1-32F2-4823-B441-AA61770104A8}" type="presParOf" srcId="{E63AA409-F0F8-4541-9D6A-E2B1CF5B100E}" destId="{3E1992DF-0B13-4AC3-8B99-FBAC6AAA90CB}" srcOrd="2" destOrd="0" presId="urn:microsoft.com/office/officeart/2008/layout/LinedList"/>
    <dgm:cxn modelId="{DB2378E1-9BCD-4AC7-890D-8C52FBBCBDC1}" type="presParOf" srcId="{E63AA409-F0F8-4541-9D6A-E2B1CF5B100E}" destId="{7E12A9C9-9617-46ED-B3BC-E4D65C25E03D}" srcOrd="3" destOrd="0" presId="urn:microsoft.com/office/officeart/2008/layout/LinedList"/>
    <dgm:cxn modelId="{1AF5E2CD-9E27-4315-88AB-83B511C5ABB8}" type="presParOf" srcId="{7E12A9C9-9617-46ED-B3BC-E4D65C25E03D}" destId="{146DE1CE-B7DC-4DAC-847C-255546FCC353}" srcOrd="0" destOrd="0" presId="urn:microsoft.com/office/officeart/2008/layout/LinedList"/>
    <dgm:cxn modelId="{12BC01BC-4C73-4ADA-A77F-4D7611110667}" type="presParOf" srcId="{7E12A9C9-9617-46ED-B3BC-E4D65C25E03D}" destId="{4349DB56-BC61-40A9-9993-DE9C8AC5CD22}" srcOrd="1" destOrd="0" presId="urn:microsoft.com/office/officeart/2008/layout/LinedList"/>
    <dgm:cxn modelId="{472FD284-44D2-495C-8C68-5758AD5E99A0}" type="presParOf" srcId="{E63AA409-F0F8-4541-9D6A-E2B1CF5B100E}" destId="{CF84D9FF-8C36-4471-A316-1E1842848AEB}" srcOrd="4" destOrd="0" presId="urn:microsoft.com/office/officeart/2008/layout/LinedList"/>
    <dgm:cxn modelId="{8EA8394F-29FF-41E1-A98D-3726B4173A3C}" type="presParOf" srcId="{E63AA409-F0F8-4541-9D6A-E2B1CF5B100E}" destId="{64895867-4334-42D3-A8FC-3181B70DA603}" srcOrd="5" destOrd="0" presId="urn:microsoft.com/office/officeart/2008/layout/LinedList"/>
    <dgm:cxn modelId="{8B8E6CA7-E37D-4740-A481-3422DB310F94}" type="presParOf" srcId="{64895867-4334-42D3-A8FC-3181B70DA603}" destId="{57249A4C-397E-4CF5-BEA6-6CE5F628A6E4}" srcOrd="0" destOrd="0" presId="urn:microsoft.com/office/officeart/2008/layout/LinedList"/>
    <dgm:cxn modelId="{AA2F487F-1061-4D5C-9C87-DE132E64725D}" type="presParOf" srcId="{64895867-4334-42D3-A8FC-3181B70DA603}" destId="{CD142BDB-EC0B-4121-923A-EFF2F5DB6C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70894-C329-4C34-8B52-29FCEB18994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0C906E-E7C3-4DA5-9280-58CA2A4267D3}">
      <dgm:prSet custT="1"/>
      <dgm:spPr>
        <a:solidFill>
          <a:schemeClr val="accent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83820" tIns="83820" rIns="83820" bIns="83820" numCol="1" spcCol="1270" anchor="ctr" anchorCtr="0"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 OSNs:</a:t>
          </a:r>
        </a:p>
      </dgm:t>
    </dgm:pt>
    <dgm:pt modelId="{E2ED0334-618F-412A-B04E-FAC74B884147}" type="parTrans" cxnId="{DDF4BD88-7B6C-4F6E-9722-6B64B9B50C44}">
      <dgm:prSet/>
      <dgm:spPr/>
      <dgm:t>
        <a:bodyPr/>
        <a:lstStyle/>
        <a:p>
          <a:endParaRPr lang="en-US"/>
        </a:p>
      </dgm:t>
    </dgm:pt>
    <dgm:pt modelId="{BA91A92A-15D2-4991-B4C4-F434DABDD04E}" type="sibTrans" cxnId="{DDF4BD88-7B6C-4F6E-9722-6B64B9B50C44}">
      <dgm:prSet/>
      <dgm:spPr/>
      <dgm:t>
        <a:bodyPr/>
        <a:lstStyle/>
        <a:p>
          <a:endParaRPr lang="en-US"/>
        </a:p>
      </dgm:t>
    </dgm:pt>
    <dgm:pt modelId="{5FFD233B-E414-4082-A315-A73139BFB3D6}">
      <dgm:prSet/>
      <dgm:spPr/>
      <dgm:t>
        <a:bodyPr/>
        <a:lstStyle/>
        <a:p>
          <a:r>
            <a:rPr lang="en-US" dirty="0"/>
            <a:t>Interaction-based Methods for Tie-strength Measurement</a:t>
          </a:r>
        </a:p>
      </dgm:t>
    </dgm:pt>
    <dgm:pt modelId="{EC901C46-D195-41C9-80AE-0E104F94C440}" type="parTrans" cxnId="{49DE015E-0B9F-4B9D-BB26-C48CD0740D38}">
      <dgm:prSet/>
      <dgm:spPr/>
      <dgm:t>
        <a:bodyPr/>
        <a:lstStyle/>
        <a:p>
          <a:endParaRPr lang="en-US"/>
        </a:p>
      </dgm:t>
    </dgm:pt>
    <dgm:pt modelId="{B7DA0905-8DC6-45D7-ABF9-FD6FD6ABB647}" type="sibTrans" cxnId="{49DE015E-0B9F-4B9D-BB26-C48CD0740D38}">
      <dgm:prSet/>
      <dgm:spPr/>
      <dgm:t>
        <a:bodyPr/>
        <a:lstStyle/>
        <a:p>
          <a:endParaRPr lang="en-US"/>
        </a:p>
      </dgm:t>
    </dgm:pt>
    <dgm:pt modelId="{06ABF971-8C5A-4439-95B1-1286B41EDF69}">
      <dgm:prSet/>
      <dgm:spPr/>
      <dgm:t>
        <a:bodyPr/>
        <a:lstStyle/>
        <a:p>
          <a:r>
            <a:rPr lang="en-US" i="1" dirty="0"/>
            <a:t>“</a:t>
          </a:r>
          <a:r>
            <a:rPr lang="en-US" b="1" i="1" dirty="0">
              <a:solidFill>
                <a:schemeClr val="accent6"/>
              </a:solidFill>
            </a:rPr>
            <a:t>Trust</a:t>
          </a:r>
          <a:r>
            <a:rPr lang="en-US" b="1" i="1" dirty="0"/>
            <a:t> </a:t>
          </a:r>
          <a:r>
            <a:rPr lang="en-US" i="1" dirty="0"/>
            <a:t>is the basis of all Interactions”</a:t>
          </a:r>
          <a:endParaRPr lang="en-US" dirty="0"/>
        </a:p>
      </dgm:t>
    </dgm:pt>
    <dgm:pt modelId="{B2DE1026-B9B3-4EDC-AB45-E0DE937B039D}" type="parTrans" cxnId="{64085367-D36C-4BBF-8451-CA8EBAF3E9B7}">
      <dgm:prSet/>
      <dgm:spPr/>
      <dgm:t>
        <a:bodyPr/>
        <a:lstStyle/>
        <a:p>
          <a:endParaRPr lang="en-US"/>
        </a:p>
      </dgm:t>
    </dgm:pt>
    <dgm:pt modelId="{1D986EEB-6BA2-435E-8800-63B389C1656A}" type="sibTrans" cxnId="{64085367-D36C-4BBF-8451-CA8EBAF3E9B7}">
      <dgm:prSet/>
      <dgm:spPr/>
      <dgm:t>
        <a:bodyPr/>
        <a:lstStyle/>
        <a:p>
          <a:endParaRPr lang="en-US"/>
        </a:p>
      </dgm:t>
    </dgm:pt>
    <dgm:pt modelId="{27972A76-C684-4598-A580-183D131AACD1}">
      <dgm:prSet/>
      <dgm:spPr/>
      <dgm:t>
        <a:bodyPr/>
        <a:lstStyle/>
        <a:p>
          <a:r>
            <a:rPr lang="en-US" dirty="0"/>
            <a:t>More interactions =&gt; higher Trust</a:t>
          </a:r>
        </a:p>
      </dgm:t>
    </dgm:pt>
    <dgm:pt modelId="{920A38BF-A129-4008-938E-286FEF5FDBC0}" type="parTrans" cxnId="{B0DAD165-19E6-4F56-830A-D4C48D902B0A}">
      <dgm:prSet/>
      <dgm:spPr/>
      <dgm:t>
        <a:bodyPr/>
        <a:lstStyle/>
        <a:p>
          <a:endParaRPr lang="en-US"/>
        </a:p>
      </dgm:t>
    </dgm:pt>
    <dgm:pt modelId="{5E8E60C3-1FC3-4778-B15D-6176AB3F7E1D}" type="sibTrans" cxnId="{B0DAD165-19E6-4F56-830A-D4C48D902B0A}">
      <dgm:prSet/>
      <dgm:spPr/>
      <dgm:t>
        <a:bodyPr/>
        <a:lstStyle/>
        <a:p>
          <a:endParaRPr lang="en-US"/>
        </a:p>
      </dgm:t>
    </dgm:pt>
    <dgm:pt modelId="{6C89C6F8-B0E3-4801-8846-FC1D54611BAF}">
      <dgm:prSet/>
      <dgm:spPr/>
      <dgm:t>
        <a:bodyPr/>
        <a:lstStyle/>
        <a:p>
          <a:r>
            <a:rPr lang="en-US" b="1" dirty="0"/>
            <a:t>Advantages</a:t>
          </a:r>
          <a:r>
            <a:rPr lang="en-US" dirty="0"/>
            <a:t>: Higher-accuracy; Dynamic updation</a:t>
          </a:r>
        </a:p>
      </dgm:t>
    </dgm:pt>
    <dgm:pt modelId="{6E964136-91E3-4DC9-A137-41D77F379044}" type="parTrans" cxnId="{A6DB0976-3865-4713-84E9-B469F700FBB7}">
      <dgm:prSet/>
      <dgm:spPr/>
      <dgm:t>
        <a:bodyPr/>
        <a:lstStyle/>
        <a:p>
          <a:endParaRPr lang="en-US"/>
        </a:p>
      </dgm:t>
    </dgm:pt>
    <dgm:pt modelId="{8F9E5B8B-B536-416E-9CD8-DA18FA96405D}" type="sibTrans" cxnId="{A6DB0976-3865-4713-84E9-B469F700FBB7}">
      <dgm:prSet/>
      <dgm:spPr/>
      <dgm:t>
        <a:bodyPr/>
        <a:lstStyle/>
        <a:p>
          <a:endParaRPr lang="en-US"/>
        </a:p>
      </dgm:t>
    </dgm:pt>
    <dgm:pt modelId="{5D59B555-AFDF-4F12-9806-4F70453B3E12}">
      <dgm:prSet/>
      <dgm:spPr/>
      <dgm:t>
        <a:bodyPr/>
        <a:lstStyle/>
        <a:p>
          <a:r>
            <a:rPr lang="en-US" b="1"/>
            <a:t>Disadvantages</a:t>
          </a:r>
          <a:r>
            <a:rPr lang="en-US"/>
            <a:t>: High-volume traffic analysis; Impacted by changes in interaction patterns</a:t>
          </a:r>
        </a:p>
      </dgm:t>
    </dgm:pt>
    <dgm:pt modelId="{B5427669-2B2F-4CA2-8C34-CFBA89125C69}" type="parTrans" cxnId="{C48A637C-E3F6-4E84-AA9D-E2D97A249F74}">
      <dgm:prSet/>
      <dgm:spPr/>
      <dgm:t>
        <a:bodyPr/>
        <a:lstStyle/>
        <a:p>
          <a:endParaRPr lang="en-US"/>
        </a:p>
      </dgm:t>
    </dgm:pt>
    <dgm:pt modelId="{0AC883FA-E787-4C31-B454-76A518463F06}" type="sibTrans" cxnId="{C48A637C-E3F6-4E84-AA9D-E2D97A249F74}">
      <dgm:prSet/>
      <dgm:spPr/>
      <dgm:t>
        <a:bodyPr/>
        <a:lstStyle/>
        <a:p>
          <a:endParaRPr lang="en-US"/>
        </a:p>
      </dgm:t>
    </dgm:pt>
    <dgm:pt modelId="{30DAF38F-8154-4C31-B376-AE665A62F546}">
      <dgm:prSet custT="1"/>
      <dgm:spPr>
        <a:solidFill>
          <a:schemeClr val="accent5"/>
        </a:solidFill>
      </dgm:spPr>
      <dgm:t>
        <a:bodyPr/>
        <a:lstStyle/>
        <a:p>
          <a:r>
            <a:rPr lang="en-US" sz="2200" dirty="0" smtClean="0"/>
            <a:t>In Service Networks:</a:t>
          </a:r>
          <a:endParaRPr lang="en-US" sz="2200" dirty="0"/>
        </a:p>
      </dgm:t>
    </dgm:pt>
    <dgm:pt modelId="{DF95A452-CDB4-4C2D-8338-9B8408CD0611}" type="parTrans" cxnId="{C965C00B-9CC5-4CF2-B38A-4309DBE1FE1B}">
      <dgm:prSet/>
      <dgm:spPr/>
      <dgm:t>
        <a:bodyPr/>
        <a:lstStyle/>
        <a:p>
          <a:endParaRPr lang="en-US"/>
        </a:p>
      </dgm:t>
    </dgm:pt>
    <dgm:pt modelId="{6341E80E-BC98-47C2-AF5C-AABA33CBEE11}" type="sibTrans" cxnId="{C965C00B-9CC5-4CF2-B38A-4309DBE1FE1B}">
      <dgm:prSet/>
      <dgm:spPr/>
      <dgm:t>
        <a:bodyPr/>
        <a:lstStyle/>
        <a:p>
          <a:endParaRPr lang="en-US"/>
        </a:p>
      </dgm:t>
    </dgm:pt>
    <dgm:pt modelId="{E5D9AF9D-C201-4EAD-A80F-1DD0DBFDA8E3}">
      <dgm:prSet/>
      <dgm:spPr/>
      <dgm:t>
        <a:bodyPr/>
        <a:lstStyle/>
        <a:p>
          <a:r>
            <a:rPr lang="en-US"/>
            <a:t>Recommendation-based Methods for Service Provider Ranking</a:t>
          </a:r>
        </a:p>
      </dgm:t>
    </dgm:pt>
    <dgm:pt modelId="{3538C1A7-84E7-4FC0-A4B9-95E93DB84BD8}" type="parTrans" cxnId="{4BE41BD1-08A1-4781-B769-9C4E1861A5CC}">
      <dgm:prSet/>
      <dgm:spPr/>
      <dgm:t>
        <a:bodyPr/>
        <a:lstStyle/>
        <a:p>
          <a:endParaRPr lang="en-US"/>
        </a:p>
      </dgm:t>
    </dgm:pt>
    <dgm:pt modelId="{503C398C-F083-43BF-BA84-FADFB5299F6C}" type="sibTrans" cxnId="{4BE41BD1-08A1-4781-B769-9C4E1861A5CC}">
      <dgm:prSet/>
      <dgm:spPr/>
      <dgm:t>
        <a:bodyPr/>
        <a:lstStyle/>
        <a:p>
          <a:endParaRPr lang="en-US"/>
        </a:p>
      </dgm:t>
    </dgm:pt>
    <dgm:pt modelId="{B95035A7-FB9C-400F-86ED-9796D641F5AF}">
      <dgm:prSet/>
      <dgm:spPr/>
      <dgm:t>
        <a:bodyPr/>
        <a:lstStyle/>
        <a:p>
          <a:r>
            <a:rPr lang="en-US" dirty="0"/>
            <a:t>“</a:t>
          </a:r>
          <a:r>
            <a:rPr lang="en-US" b="1" i="1" dirty="0">
              <a:solidFill>
                <a:schemeClr val="accent1"/>
              </a:solidFill>
            </a:rPr>
            <a:t>Recommendation</a:t>
          </a:r>
          <a:r>
            <a:rPr lang="en-US" i="1" dirty="0"/>
            <a:t> is a method for propagation of </a:t>
          </a:r>
          <a:r>
            <a:rPr lang="en-US" b="1" i="1" dirty="0">
              <a:solidFill>
                <a:schemeClr val="accent2"/>
              </a:solidFill>
            </a:rPr>
            <a:t>Influence</a:t>
          </a:r>
          <a:r>
            <a:rPr lang="en-US" i="1" dirty="0"/>
            <a:t>.”;  “</a:t>
          </a:r>
          <a:r>
            <a:rPr lang="en-US" b="1" i="1" dirty="0">
              <a:solidFill>
                <a:schemeClr val="accent2"/>
              </a:solidFill>
            </a:rPr>
            <a:t>Influence</a:t>
          </a:r>
          <a:r>
            <a:rPr lang="en-US" i="1" dirty="0"/>
            <a:t> is a tool that triggers </a:t>
          </a:r>
          <a:r>
            <a:rPr lang="en-US" b="1" i="1" dirty="0">
              <a:solidFill>
                <a:schemeClr val="accent6"/>
              </a:solidFill>
            </a:rPr>
            <a:t>Trust</a:t>
          </a:r>
          <a:r>
            <a:rPr lang="en-US" dirty="0"/>
            <a:t>”</a:t>
          </a:r>
        </a:p>
      </dgm:t>
    </dgm:pt>
    <dgm:pt modelId="{EADD9050-C34A-4EC6-9CAF-62DA76E82421}" type="parTrans" cxnId="{39B54572-4284-486E-95D6-70D23448B904}">
      <dgm:prSet/>
      <dgm:spPr/>
      <dgm:t>
        <a:bodyPr/>
        <a:lstStyle/>
        <a:p>
          <a:endParaRPr lang="en-US"/>
        </a:p>
      </dgm:t>
    </dgm:pt>
    <dgm:pt modelId="{E006BC9B-E4B5-4B19-9B67-DFA96855C511}" type="sibTrans" cxnId="{39B54572-4284-486E-95D6-70D23448B904}">
      <dgm:prSet/>
      <dgm:spPr/>
      <dgm:t>
        <a:bodyPr/>
        <a:lstStyle/>
        <a:p>
          <a:endParaRPr lang="en-US"/>
        </a:p>
      </dgm:t>
    </dgm:pt>
    <dgm:pt modelId="{C12B0FA6-D8BC-4664-8ED8-CA56E35CE462}">
      <dgm:prSet/>
      <dgm:spPr/>
      <dgm:t>
        <a:bodyPr/>
        <a:lstStyle/>
        <a:p>
          <a:r>
            <a:rPr lang="en-US"/>
            <a:t>Higher rating/ better reviews =&gt; higher ranking of Service Provider</a:t>
          </a:r>
        </a:p>
      </dgm:t>
    </dgm:pt>
    <dgm:pt modelId="{A0143499-0C18-4D88-980C-F96CABF441E9}" type="parTrans" cxnId="{7DF352BB-4BBE-4E0D-ACE4-5FE8B77E1BE3}">
      <dgm:prSet/>
      <dgm:spPr/>
      <dgm:t>
        <a:bodyPr/>
        <a:lstStyle/>
        <a:p>
          <a:endParaRPr lang="en-US"/>
        </a:p>
      </dgm:t>
    </dgm:pt>
    <dgm:pt modelId="{7987C45A-BC8B-4E1D-A508-2C3559904704}" type="sibTrans" cxnId="{7DF352BB-4BBE-4E0D-ACE4-5FE8B77E1BE3}">
      <dgm:prSet/>
      <dgm:spPr/>
      <dgm:t>
        <a:bodyPr/>
        <a:lstStyle/>
        <a:p>
          <a:endParaRPr lang="en-US"/>
        </a:p>
      </dgm:t>
    </dgm:pt>
    <dgm:pt modelId="{1FB15CAB-8E05-45EE-AF6D-6CA2A759B957}">
      <dgm:prSet/>
      <dgm:spPr/>
      <dgm:t>
        <a:bodyPr/>
        <a:lstStyle/>
        <a:p>
          <a:r>
            <a:rPr lang="en-US" b="1" dirty="0"/>
            <a:t>Advantages</a:t>
          </a:r>
          <a:r>
            <a:rPr lang="en-US" dirty="0"/>
            <a:t>: Higher-accuracy</a:t>
          </a:r>
        </a:p>
      </dgm:t>
    </dgm:pt>
    <dgm:pt modelId="{AC91F608-8966-48C5-AF37-B5C0709A3089}" type="parTrans" cxnId="{4AFE9BD0-B31F-4B36-9123-3314116AF1C5}">
      <dgm:prSet/>
      <dgm:spPr/>
      <dgm:t>
        <a:bodyPr/>
        <a:lstStyle/>
        <a:p>
          <a:endParaRPr lang="en-US"/>
        </a:p>
      </dgm:t>
    </dgm:pt>
    <dgm:pt modelId="{B02289DC-6A3D-44E4-989B-FA117DE6FB81}" type="sibTrans" cxnId="{4AFE9BD0-B31F-4B36-9123-3314116AF1C5}">
      <dgm:prSet/>
      <dgm:spPr/>
      <dgm:t>
        <a:bodyPr/>
        <a:lstStyle/>
        <a:p>
          <a:endParaRPr lang="en-US"/>
        </a:p>
      </dgm:t>
    </dgm:pt>
    <dgm:pt modelId="{5518A423-CF50-4E6F-BCBE-6F743FFAEC86}">
      <dgm:prSet/>
      <dgm:spPr/>
      <dgm:t>
        <a:bodyPr/>
        <a:lstStyle/>
        <a:p>
          <a:r>
            <a:rPr lang="en-US" b="1"/>
            <a:t>Disadvantages</a:t>
          </a:r>
          <a:r>
            <a:rPr lang="en-US"/>
            <a:t>: Generates higher traffic volume; requires higher processing</a:t>
          </a:r>
        </a:p>
      </dgm:t>
    </dgm:pt>
    <dgm:pt modelId="{E97B7919-D8B8-4D0B-B010-C18B38FEE2A4}" type="parTrans" cxnId="{959690EA-E543-4951-8B1A-CD8FA087BE01}">
      <dgm:prSet/>
      <dgm:spPr/>
      <dgm:t>
        <a:bodyPr/>
        <a:lstStyle/>
        <a:p>
          <a:endParaRPr lang="en-US"/>
        </a:p>
      </dgm:t>
    </dgm:pt>
    <dgm:pt modelId="{DB3CDE83-61B9-48B3-ADD4-0E5C0E339B9D}" type="sibTrans" cxnId="{959690EA-E543-4951-8B1A-CD8FA087BE01}">
      <dgm:prSet/>
      <dgm:spPr/>
      <dgm:t>
        <a:bodyPr/>
        <a:lstStyle/>
        <a:p>
          <a:endParaRPr lang="en-US"/>
        </a:p>
      </dgm:t>
    </dgm:pt>
    <dgm:pt modelId="{1A38AAD5-28A4-4054-A739-E4D2929625B3}" type="pres">
      <dgm:prSet presAssocID="{45570894-C329-4C34-8B52-29FCEB1899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72CEAB6-E98F-4558-AD72-75562B133F5E}" type="pres">
      <dgm:prSet presAssocID="{B70C906E-E7C3-4DA5-9280-58CA2A4267D3}" presName="parentText" presStyleLbl="node1" presStyleIdx="0" presStyleCnt="2">
        <dgm:presLayoutVars>
          <dgm:chMax val="0"/>
          <dgm:bulletEnabled val="1"/>
        </dgm:presLayoutVars>
      </dgm:prSet>
      <dgm:spPr>
        <a:xfrm>
          <a:off x="0" y="66809"/>
          <a:ext cx="6492875" cy="527670"/>
        </a:xfrm>
        <a:prstGeom prst="roundRect">
          <a:avLst/>
        </a:prstGeom>
      </dgm:spPr>
      <dgm:t>
        <a:bodyPr/>
        <a:lstStyle/>
        <a:p>
          <a:endParaRPr lang="en-IN"/>
        </a:p>
      </dgm:t>
    </dgm:pt>
    <dgm:pt modelId="{A870DC75-2EC2-449A-A25E-4BFD22955E4E}" type="pres">
      <dgm:prSet presAssocID="{B70C906E-E7C3-4DA5-9280-58CA2A4267D3}" presName="childText" presStyleLbl="revTx" presStyleIdx="0" presStyleCnt="2" custScaleY="11592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0EE3A1-FF36-44F5-810C-91E67D21B777}" type="pres">
      <dgm:prSet presAssocID="{30DAF38F-8154-4C31-B376-AE665A62F54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79CE7A1-BB85-407F-B1D5-37FA5B3127A1}" type="pres">
      <dgm:prSet presAssocID="{30DAF38F-8154-4C31-B376-AE665A62F54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7FC337F-BF44-4442-868B-FF85BB4648F2}" type="presOf" srcId="{B70C906E-E7C3-4DA5-9280-58CA2A4267D3}" destId="{F72CEAB6-E98F-4558-AD72-75562B133F5E}" srcOrd="0" destOrd="0" presId="urn:microsoft.com/office/officeart/2005/8/layout/vList2"/>
    <dgm:cxn modelId="{B0DAD165-19E6-4F56-830A-D4C48D902B0A}" srcId="{5FFD233B-E414-4082-A315-A73139BFB3D6}" destId="{27972A76-C684-4598-A580-183D131AACD1}" srcOrd="1" destOrd="0" parTransId="{920A38BF-A129-4008-938E-286FEF5FDBC0}" sibTransId="{5E8E60C3-1FC3-4778-B15D-6176AB3F7E1D}"/>
    <dgm:cxn modelId="{142052A1-3AC1-4C88-A8A6-BB98D11A26A6}" type="presOf" srcId="{E5D9AF9D-C201-4EAD-A80F-1DD0DBFDA8E3}" destId="{B79CE7A1-BB85-407F-B1D5-37FA5B3127A1}" srcOrd="0" destOrd="0" presId="urn:microsoft.com/office/officeart/2005/8/layout/vList2"/>
    <dgm:cxn modelId="{85A156D6-8A73-4B6D-AC15-A9D2024BE485}" type="presOf" srcId="{27972A76-C684-4598-A580-183D131AACD1}" destId="{A870DC75-2EC2-449A-A25E-4BFD22955E4E}" srcOrd="0" destOrd="2" presId="urn:microsoft.com/office/officeart/2005/8/layout/vList2"/>
    <dgm:cxn modelId="{49DE015E-0B9F-4B9D-BB26-C48CD0740D38}" srcId="{B70C906E-E7C3-4DA5-9280-58CA2A4267D3}" destId="{5FFD233B-E414-4082-A315-A73139BFB3D6}" srcOrd="0" destOrd="0" parTransId="{EC901C46-D195-41C9-80AE-0E104F94C440}" sibTransId="{B7DA0905-8DC6-45D7-ABF9-FD6FD6ABB647}"/>
    <dgm:cxn modelId="{192221B8-2C0F-49C5-92B9-5CE5E5841494}" type="presOf" srcId="{C12B0FA6-D8BC-4664-8ED8-CA56E35CE462}" destId="{B79CE7A1-BB85-407F-B1D5-37FA5B3127A1}" srcOrd="0" destOrd="2" presId="urn:microsoft.com/office/officeart/2005/8/layout/vList2"/>
    <dgm:cxn modelId="{C965C00B-9CC5-4CF2-B38A-4309DBE1FE1B}" srcId="{45570894-C329-4C34-8B52-29FCEB189941}" destId="{30DAF38F-8154-4C31-B376-AE665A62F546}" srcOrd="1" destOrd="0" parTransId="{DF95A452-CDB4-4C2D-8338-9B8408CD0611}" sibTransId="{6341E80E-BC98-47C2-AF5C-AABA33CBEE11}"/>
    <dgm:cxn modelId="{5770091D-6C38-4EAD-BEC6-5189DE9160A2}" type="presOf" srcId="{30DAF38F-8154-4C31-B376-AE665A62F546}" destId="{7F0EE3A1-FF36-44F5-810C-91E67D21B777}" srcOrd="0" destOrd="0" presId="urn:microsoft.com/office/officeart/2005/8/layout/vList2"/>
    <dgm:cxn modelId="{4AFE9BD0-B31F-4B36-9123-3314116AF1C5}" srcId="{30DAF38F-8154-4C31-B376-AE665A62F546}" destId="{1FB15CAB-8E05-45EE-AF6D-6CA2A759B957}" srcOrd="1" destOrd="0" parTransId="{AC91F608-8966-48C5-AF37-B5C0709A3089}" sibTransId="{B02289DC-6A3D-44E4-989B-FA117DE6FB81}"/>
    <dgm:cxn modelId="{0F7A01AC-407A-43CC-8F98-0450A6078DB0}" type="presOf" srcId="{5518A423-CF50-4E6F-BCBE-6F743FFAEC86}" destId="{B79CE7A1-BB85-407F-B1D5-37FA5B3127A1}" srcOrd="0" destOrd="4" presId="urn:microsoft.com/office/officeart/2005/8/layout/vList2"/>
    <dgm:cxn modelId="{F00326F6-73D3-4F87-B7F1-6078604E8686}" type="presOf" srcId="{1FB15CAB-8E05-45EE-AF6D-6CA2A759B957}" destId="{B79CE7A1-BB85-407F-B1D5-37FA5B3127A1}" srcOrd="0" destOrd="3" presId="urn:microsoft.com/office/officeart/2005/8/layout/vList2"/>
    <dgm:cxn modelId="{B4E4D8AA-83A2-41C8-9111-FE26C0787301}" type="presOf" srcId="{06ABF971-8C5A-4439-95B1-1286B41EDF69}" destId="{A870DC75-2EC2-449A-A25E-4BFD22955E4E}" srcOrd="0" destOrd="1" presId="urn:microsoft.com/office/officeart/2005/8/layout/vList2"/>
    <dgm:cxn modelId="{338668EC-ED62-4551-90F1-62B4B3B40785}" type="presOf" srcId="{6C89C6F8-B0E3-4801-8846-FC1D54611BAF}" destId="{A870DC75-2EC2-449A-A25E-4BFD22955E4E}" srcOrd="0" destOrd="3" presId="urn:microsoft.com/office/officeart/2005/8/layout/vList2"/>
    <dgm:cxn modelId="{C48A637C-E3F6-4E84-AA9D-E2D97A249F74}" srcId="{B70C906E-E7C3-4DA5-9280-58CA2A4267D3}" destId="{5D59B555-AFDF-4F12-9806-4F70453B3E12}" srcOrd="2" destOrd="0" parTransId="{B5427669-2B2F-4CA2-8C34-CFBA89125C69}" sibTransId="{0AC883FA-E787-4C31-B454-76A518463F06}"/>
    <dgm:cxn modelId="{64085367-D36C-4BBF-8451-CA8EBAF3E9B7}" srcId="{5FFD233B-E414-4082-A315-A73139BFB3D6}" destId="{06ABF971-8C5A-4439-95B1-1286B41EDF69}" srcOrd="0" destOrd="0" parTransId="{B2DE1026-B9B3-4EDC-AB45-E0DE937B039D}" sibTransId="{1D986EEB-6BA2-435E-8800-63B389C1656A}"/>
    <dgm:cxn modelId="{1B098252-D5D2-423C-B152-43EA79A41BE1}" type="presOf" srcId="{5FFD233B-E414-4082-A315-A73139BFB3D6}" destId="{A870DC75-2EC2-449A-A25E-4BFD22955E4E}" srcOrd="0" destOrd="0" presId="urn:microsoft.com/office/officeart/2005/8/layout/vList2"/>
    <dgm:cxn modelId="{39B54572-4284-486E-95D6-70D23448B904}" srcId="{E5D9AF9D-C201-4EAD-A80F-1DD0DBFDA8E3}" destId="{B95035A7-FB9C-400F-86ED-9796D641F5AF}" srcOrd="0" destOrd="0" parTransId="{EADD9050-C34A-4EC6-9CAF-62DA76E82421}" sibTransId="{E006BC9B-E4B5-4B19-9B67-DFA96855C511}"/>
    <dgm:cxn modelId="{E8583AE8-7801-493D-AEF6-A5419D9F3FD6}" type="presOf" srcId="{5D59B555-AFDF-4F12-9806-4F70453B3E12}" destId="{A870DC75-2EC2-449A-A25E-4BFD22955E4E}" srcOrd="0" destOrd="4" presId="urn:microsoft.com/office/officeart/2005/8/layout/vList2"/>
    <dgm:cxn modelId="{A6DB0976-3865-4713-84E9-B469F700FBB7}" srcId="{B70C906E-E7C3-4DA5-9280-58CA2A4267D3}" destId="{6C89C6F8-B0E3-4801-8846-FC1D54611BAF}" srcOrd="1" destOrd="0" parTransId="{6E964136-91E3-4DC9-A137-41D77F379044}" sibTransId="{8F9E5B8B-B536-416E-9CD8-DA18FA96405D}"/>
    <dgm:cxn modelId="{4BE41BD1-08A1-4781-B769-9C4E1861A5CC}" srcId="{30DAF38F-8154-4C31-B376-AE665A62F546}" destId="{E5D9AF9D-C201-4EAD-A80F-1DD0DBFDA8E3}" srcOrd="0" destOrd="0" parTransId="{3538C1A7-84E7-4FC0-A4B9-95E93DB84BD8}" sibTransId="{503C398C-F083-43BF-BA84-FADFB5299F6C}"/>
    <dgm:cxn modelId="{7DF352BB-4BBE-4E0D-ACE4-5FE8B77E1BE3}" srcId="{E5D9AF9D-C201-4EAD-A80F-1DD0DBFDA8E3}" destId="{C12B0FA6-D8BC-4664-8ED8-CA56E35CE462}" srcOrd="1" destOrd="0" parTransId="{A0143499-0C18-4D88-980C-F96CABF441E9}" sibTransId="{7987C45A-BC8B-4E1D-A508-2C3559904704}"/>
    <dgm:cxn modelId="{F04C56EB-AD26-4C15-9D94-A3B181C18A2D}" type="presOf" srcId="{45570894-C329-4C34-8B52-29FCEB189941}" destId="{1A38AAD5-28A4-4054-A739-E4D2929625B3}" srcOrd="0" destOrd="0" presId="urn:microsoft.com/office/officeart/2005/8/layout/vList2"/>
    <dgm:cxn modelId="{490801A3-C11D-42C8-89BD-34D84939321D}" type="presOf" srcId="{B95035A7-FB9C-400F-86ED-9796D641F5AF}" destId="{B79CE7A1-BB85-407F-B1D5-37FA5B3127A1}" srcOrd="0" destOrd="1" presId="urn:microsoft.com/office/officeart/2005/8/layout/vList2"/>
    <dgm:cxn modelId="{DDF4BD88-7B6C-4F6E-9722-6B64B9B50C44}" srcId="{45570894-C329-4C34-8B52-29FCEB189941}" destId="{B70C906E-E7C3-4DA5-9280-58CA2A4267D3}" srcOrd="0" destOrd="0" parTransId="{E2ED0334-618F-412A-B04E-FAC74B884147}" sibTransId="{BA91A92A-15D2-4991-B4C4-F434DABDD04E}"/>
    <dgm:cxn modelId="{959690EA-E543-4951-8B1A-CD8FA087BE01}" srcId="{30DAF38F-8154-4C31-B376-AE665A62F546}" destId="{5518A423-CF50-4E6F-BCBE-6F743FFAEC86}" srcOrd="2" destOrd="0" parTransId="{E97B7919-D8B8-4D0B-B010-C18B38FEE2A4}" sibTransId="{DB3CDE83-61B9-48B3-ADD4-0E5C0E339B9D}"/>
    <dgm:cxn modelId="{A154D143-6C61-46FD-A8E9-0993C4258F98}" type="presParOf" srcId="{1A38AAD5-28A4-4054-A739-E4D2929625B3}" destId="{F72CEAB6-E98F-4558-AD72-75562B133F5E}" srcOrd="0" destOrd="0" presId="urn:microsoft.com/office/officeart/2005/8/layout/vList2"/>
    <dgm:cxn modelId="{CBC32883-5FE5-4A53-95CF-9E1D45E1F372}" type="presParOf" srcId="{1A38AAD5-28A4-4054-A739-E4D2929625B3}" destId="{A870DC75-2EC2-449A-A25E-4BFD22955E4E}" srcOrd="1" destOrd="0" presId="urn:microsoft.com/office/officeart/2005/8/layout/vList2"/>
    <dgm:cxn modelId="{AE04C654-4955-4658-AE90-C5A6037B3F8D}" type="presParOf" srcId="{1A38AAD5-28A4-4054-A739-E4D2929625B3}" destId="{7F0EE3A1-FF36-44F5-810C-91E67D21B777}" srcOrd="2" destOrd="0" presId="urn:microsoft.com/office/officeart/2005/8/layout/vList2"/>
    <dgm:cxn modelId="{D4F70734-DD41-4208-88D6-05E241116413}" type="presParOf" srcId="{1A38AAD5-28A4-4054-A739-E4D2929625B3}" destId="{B79CE7A1-BB85-407F-B1D5-37FA5B3127A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8EE733-6002-4C53-999B-B2472263164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116FFEF-D5F0-4476-A1F4-A3A543DE277C}">
      <dgm:prSet/>
      <dgm:spPr/>
      <dgm:t>
        <a:bodyPr/>
        <a:lstStyle/>
        <a:p>
          <a:pPr rtl="0"/>
          <a:r>
            <a:rPr lang="en-US" b="1" i="0" baseline="0" dirty="0" smtClean="0"/>
            <a:t>Graph-based models</a:t>
          </a:r>
          <a:endParaRPr lang="en-IN" dirty="0"/>
        </a:p>
      </dgm:t>
    </dgm:pt>
    <dgm:pt modelId="{B2AA3E1A-0D82-4628-A6C5-08090462BA90}" type="parTrans" cxnId="{AF12F38E-0486-4F25-94C9-D83B879200E0}">
      <dgm:prSet/>
      <dgm:spPr/>
      <dgm:t>
        <a:bodyPr/>
        <a:lstStyle/>
        <a:p>
          <a:endParaRPr lang="en-IN"/>
        </a:p>
      </dgm:t>
    </dgm:pt>
    <dgm:pt modelId="{5BF6239F-78E0-4CFD-AD86-21932BEDB483}" type="sibTrans" cxnId="{AF12F38E-0486-4F25-94C9-D83B879200E0}">
      <dgm:prSet/>
      <dgm:spPr/>
      <dgm:t>
        <a:bodyPr/>
        <a:lstStyle/>
        <a:p>
          <a:endParaRPr lang="en-IN"/>
        </a:p>
      </dgm:t>
    </dgm:pt>
    <dgm:pt modelId="{1AB01124-38C6-473F-AD03-550C6AE43D4F}">
      <dgm:prSet/>
      <dgm:spPr/>
      <dgm:t>
        <a:bodyPr/>
        <a:lstStyle/>
        <a:p>
          <a:pPr rtl="0"/>
          <a:r>
            <a:rPr lang="en-US" b="1" i="0" baseline="0" dirty="0" smtClean="0"/>
            <a:t>Dynamic interaction-based models</a:t>
          </a:r>
          <a:endParaRPr lang="en-IN" dirty="0"/>
        </a:p>
      </dgm:t>
    </dgm:pt>
    <dgm:pt modelId="{6492E474-05C6-4F3F-B51D-B9351B1E96E8}" type="parTrans" cxnId="{431AFBCE-58CD-44BB-93B0-8D6FD63EDAC0}">
      <dgm:prSet/>
      <dgm:spPr/>
      <dgm:t>
        <a:bodyPr/>
        <a:lstStyle/>
        <a:p>
          <a:endParaRPr lang="en-IN"/>
        </a:p>
      </dgm:t>
    </dgm:pt>
    <dgm:pt modelId="{5EC47D56-C0BB-4286-88D4-204AC25F17A7}" type="sibTrans" cxnId="{431AFBCE-58CD-44BB-93B0-8D6FD63EDAC0}">
      <dgm:prSet/>
      <dgm:spPr/>
      <dgm:t>
        <a:bodyPr/>
        <a:lstStyle/>
        <a:p>
          <a:endParaRPr lang="en-IN"/>
        </a:p>
      </dgm:t>
    </dgm:pt>
    <dgm:pt modelId="{9CA777CB-2FC8-4DF5-A563-047EDE00BB3B}">
      <dgm:prSet/>
      <dgm:spPr/>
      <dgm:t>
        <a:bodyPr/>
        <a:lstStyle/>
        <a:p>
          <a:pPr rtl="0"/>
          <a:r>
            <a:rPr lang="en-US" b="1" i="0" baseline="0" dirty="0" smtClean="0"/>
            <a:t>Hybrid models</a:t>
          </a:r>
          <a:endParaRPr lang="en-IN" dirty="0"/>
        </a:p>
      </dgm:t>
    </dgm:pt>
    <dgm:pt modelId="{7815C9D7-3379-4A15-9FB2-0E4BE190D38A}" type="parTrans" cxnId="{3F64561C-8900-49DC-AC32-C4F706D2A723}">
      <dgm:prSet/>
      <dgm:spPr/>
      <dgm:t>
        <a:bodyPr/>
        <a:lstStyle/>
        <a:p>
          <a:endParaRPr lang="en-IN"/>
        </a:p>
      </dgm:t>
    </dgm:pt>
    <dgm:pt modelId="{9D73F477-DB22-47A3-B5A0-ACE3BFD9BA56}" type="sibTrans" cxnId="{3F64561C-8900-49DC-AC32-C4F706D2A723}">
      <dgm:prSet/>
      <dgm:spPr/>
      <dgm:t>
        <a:bodyPr/>
        <a:lstStyle/>
        <a:p>
          <a:endParaRPr lang="en-IN"/>
        </a:p>
      </dgm:t>
    </dgm:pt>
    <dgm:pt modelId="{3B9F82BE-6952-4EEF-8DE3-4491BA7533CE}">
      <dgm:prSet/>
      <dgm:spPr/>
      <dgm:t>
        <a:bodyPr/>
        <a:lstStyle/>
        <a:p>
          <a:pPr rtl="0"/>
          <a:r>
            <a:rPr lang="en-US" b="0" i="0" baseline="0" dirty="0" smtClean="0"/>
            <a:t>Use (semi-)static graph structure (or network tie information) to deduce trustworthiness </a:t>
          </a:r>
          <a:endParaRPr lang="en-IN" dirty="0"/>
        </a:p>
      </dgm:t>
    </dgm:pt>
    <dgm:pt modelId="{545B0797-E70F-4290-B30D-82361A1644EB}" type="parTrans" cxnId="{EC34338F-1FA2-43C0-8369-A01C03C4600B}">
      <dgm:prSet/>
      <dgm:spPr/>
      <dgm:t>
        <a:bodyPr/>
        <a:lstStyle/>
        <a:p>
          <a:endParaRPr lang="en-IN"/>
        </a:p>
      </dgm:t>
    </dgm:pt>
    <dgm:pt modelId="{EEA0E760-B1F5-456C-8107-093BDAD4BDA1}" type="sibTrans" cxnId="{EC34338F-1FA2-43C0-8369-A01C03C4600B}">
      <dgm:prSet/>
      <dgm:spPr/>
      <dgm:t>
        <a:bodyPr/>
        <a:lstStyle/>
        <a:p>
          <a:endParaRPr lang="en-IN"/>
        </a:p>
      </dgm:t>
    </dgm:pt>
    <dgm:pt modelId="{E7537E39-69C0-4BD5-B4C1-5F803681D7CC}">
      <dgm:prSet/>
      <dgm:spPr/>
      <dgm:t>
        <a:bodyPr/>
        <a:lstStyle/>
        <a:p>
          <a:pPr rtl="0"/>
          <a:r>
            <a:rPr lang="en-US" b="0" i="0" baseline="0" smtClean="0"/>
            <a:t>Use </a:t>
          </a:r>
          <a:r>
            <a:rPr lang="en-US" b="0" i="0" baseline="0" dirty="0" smtClean="0"/>
            <a:t>inter-node interactions to estimate the strength of each social tie</a:t>
          </a:r>
          <a:endParaRPr lang="en-IN" dirty="0"/>
        </a:p>
      </dgm:t>
    </dgm:pt>
    <dgm:pt modelId="{859DC071-17D4-433E-A94D-47003C3B51DB}" type="parTrans" cxnId="{50FEA3F0-13CC-43C6-99C1-941E541C43D1}">
      <dgm:prSet/>
      <dgm:spPr/>
      <dgm:t>
        <a:bodyPr/>
        <a:lstStyle/>
        <a:p>
          <a:endParaRPr lang="en-IN"/>
        </a:p>
      </dgm:t>
    </dgm:pt>
    <dgm:pt modelId="{EE015BD3-AA98-4651-8CC0-8D53B702A4C5}" type="sibTrans" cxnId="{50FEA3F0-13CC-43C6-99C1-941E541C43D1}">
      <dgm:prSet/>
      <dgm:spPr/>
      <dgm:t>
        <a:bodyPr/>
        <a:lstStyle/>
        <a:p>
          <a:endParaRPr lang="en-IN"/>
        </a:p>
      </dgm:t>
    </dgm:pt>
    <dgm:pt modelId="{78131B06-AFCF-476B-805E-88EC14A103D4}">
      <dgm:prSet/>
      <dgm:spPr/>
      <dgm:t>
        <a:bodyPr/>
        <a:lstStyle/>
        <a:p>
          <a:pPr rtl="0"/>
          <a:r>
            <a:rPr lang="en-US" b="0" i="0" baseline="0" smtClean="0"/>
            <a:t>Try </a:t>
          </a:r>
          <a:r>
            <a:rPr lang="en-US" b="0" i="0" baseline="0" dirty="0" smtClean="0"/>
            <a:t>to balance the benefits and shortcomings of more than one method for trust management</a:t>
          </a:r>
          <a:endParaRPr lang="en-IN" dirty="0"/>
        </a:p>
      </dgm:t>
    </dgm:pt>
    <dgm:pt modelId="{8EDA2F41-39A0-46E3-A187-015C48311576}" type="parTrans" cxnId="{09FEE096-BA96-42F4-B5CB-73F311E90EDC}">
      <dgm:prSet/>
      <dgm:spPr/>
      <dgm:t>
        <a:bodyPr/>
        <a:lstStyle/>
        <a:p>
          <a:endParaRPr lang="en-IN"/>
        </a:p>
      </dgm:t>
    </dgm:pt>
    <dgm:pt modelId="{97EE5172-48BC-42F9-A9E1-437185C13F5D}" type="sibTrans" cxnId="{09FEE096-BA96-42F4-B5CB-73F311E90EDC}">
      <dgm:prSet/>
      <dgm:spPr/>
      <dgm:t>
        <a:bodyPr/>
        <a:lstStyle/>
        <a:p>
          <a:endParaRPr lang="en-IN"/>
        </a:p>
      </dgm:t>
    </dgm:pt>
    <dgm:pt modelId="{8B863A5C-F3B4-4D54-99D8-56BB6E611AC7}" type="pres">
      <dgm:prSet presAssocID="{A28EE733-6002-4C53-999B-B2472263164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BA0C494-356D-4F42-BCEC-A1E1518742B2}" type="pres">
      <dgm:prSet presAssocID="{E116FFEF-D5F0-4476-A1F4-A3A543DE277C}" presName="linNode" presStyleCnt="0"/>
      <dgm:spPr/>
    </dgm:pt>
    <dgm:pt modelId="{22618BFB-5119-452C-985D-173301DF5CCB}" type="pres">
      <dgm:prSet presAssocID="{E116FFEF-D5F0-4476-A1F4-A3A543DE277C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D07ECBC-2E85-4121-91BB-8DC90B3A481D}" type="pres">
      <dgm:prSet presAssocID="{E116FFEF-D5F0-4476-A1F4-A3A543DE277C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C1375F-EDD2-45DE-9703-BA49C4ED185D}" type="pres">
      <dgm:prSet presAssocID="{5BF6239F-78E0-4CFD-AD86-21932BEDB483}" presName="sp" presStyleCnt="0"/>
      <dgm:spPr/>
    </dgm:pt>
    <dgm:pt modelId="{C2B73F33-0BE6-47A9-953F-FA6197364BCA}" type="pres">
      <dgm:prSet presAssocID="{1AB01124-38C6-473F-AD03-550C6AE43D4F}" presName="linNode" presStyleCnt="0"/>
      <dgm:spPr/>
    </dgm:pt>
    <dgm:pt modelId="{2C3E34F8-6B92-4091-A5D4-1C825E204C26}" type="pres">
      <dgm:prSet presAssocID="{1AB01124-38C6-473F-AD03-550C6AE43D4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7895052-B680-47B3-925E-3D23DC2D9432}" type="pres">
      <dgm:prSet presAssocID="{1AB01124-38C6-473F-AD03-550C6AE43D4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9DE461B-4679-42DE-AA62-7609D1FB4E22}" type="pres">
      <dgm:prSet presAssocID="{5EC47D56-C0BB-4286-88D4-204AC25F17A7}" presName="sp" presStyleCnt="0"/>
      <dgm:spPr/>
    </dgm:pt>
    <dgm:pt modelId="{A9EF5022-AC90-43CC-A19A-EF517AC8EF05}" type="pres">
      <dgm:prSet presAssocID="{9CA777CB-2FC8-4DF5-A563-047EDE00BB3B}" presName="linNode" presStyleCnt="0"/>
      <dgm:spPr/>
    </dgm:pt>
    <dgm:pt modelId="{C7DD7406-1D0D-4C9D-8776-EC8332DEF28D}" type="pres">
      <dgm:prSet presAssocID="{9CA777CB-2FC8-4DF5-A563-047EDE00BB3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539F462-4F25-46E2-8359-0D950861F530}" type="pres">
      <dgm:prSet presAssocID="{9CA777CB-2FC8-4DF5-A563-047EDE00BB3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9FEE096-BA96-42F4-B5CB-73F311E90EDC}" srcId="{9CA777CB-2FC8-4DF5-A563-047EDE00BB3B}" destId="{78131B06-AFCF-476B-805E-88EC14A103D4}" srcOrd="0" destOrd="0" parTransId="{8EDA2F41-39A0-46E3-A187-015C48311576}" sibTransId="{97EE5172-48BC-42F9-A9E1-437185C13F5D}"/>
    <dgm:cxn modelId="{431AFBCE-58CD-44BB-93B0-8D6FD63EDAC0}" srcId="{A28EE733-6002-4C53-999B-B24722631647}" destId="{1AB01124-38C6-473F-AD03-550C6AE43D4F}" srcOrd="1" destOrd="0" parTransId="{6492E474-05C6-4F3F-B51D-B9351B1E96E8}" sibTransId="{5EC47D56-C0BB-4286-88D4-204AC25F17A7}"/>
    <dgm:cxn modelId="{7E2D6BB9-7E76-451F-9B64-22B9720092E6}" type="presOf" srcId="{A28EE733-6002-4C53-999B-B24722631647}" destId="{8B863A5C-F3B4-4D54-99D8-56BB6E611AC7}" srcOrd="0" destOrd="0" presId="urn:microsoft.com/office/officeart/2005/8/layout/vList5"/>
    <dgm:cxn modelId="{AF12F38E-0486-4F25-94C9-D83B879200E0}" srcId="{A28EE733-6002-4C53-999B-B24722631647}" destId="{E116FFEF-D5F0-4476-A1F4-A3A543DE277C}" srcOrd="0" destOrd="0" parTransId="{B2AA3E1A-0D82-4628-A6C5-08090462BA90}" sibTransId="{5BF6239F-78E0-4CFD-AD86-21932BEDB483}"/>
    <dgm:cxn modelId="{8D4C6023-9F35-408A-8744-FD4CDE354D96}" type="presOf" srcId="{3B9F82BE-6952-4EEF-8DE3-4491BA7533CE}" destId="{5D07ECBC-2E85-4121-91BB-8DC90B3A481D}" srcOrd="0" destOrd="0" presId="urn:microsoft.com/office/officeart/2005/8/layout/vList5"/>
    <dgm:cxn modelId="{3F64561C-8900-49DC-AC32-C4F706D2A723}" srcId="{A28EE733-6002-4C53-999B-B24722631647}" destId="{9CA777CB-2FC8-4DF5-A563-047EDE00BB3B}" srcOrd="2" destOrd="0" parTransId="{7815C9D7-3379-4A15-9FB2-0E4BE190D38A}" sibTransId="{9D73F477-DB22-47A3-B5A0-ACE3BFD9BA56}"/>
    <dgm:cxn modelId="{76404B21-1330-4E43-BA34-0A5B0F57F03F}" type="presOf" srcId="{78131B06-AFCF-476B-805E-88EC14A103D4}" destId="{A539F462-4F25-46E2-8359-0D950861F530}" srcOrd="0" destOrd="0" presId="urn:microsoft.com/office/officeart/2005/8/layout/vList5"/>
    <dgm:cxn modelId="{8A71E12C-F6CD-41C7-B1A1-E3E7EE693D55}" type="presOf" srcId="{9CA777CB-2FC8-4DF5-A563-047EDE00BB3B}" destId="{C7DD7406-1D0D-4C9D-8776-EC8332DEF28D}" srcOrd="0" destOrd="0" presId="urn:microsoft.com/office/officeart/2005/8/layout/vList5"/>
    <dgm:cxn modelId="{3ADAC80D-C422-420A-B9A6-28014CA36273}" type="presOf" srcId="{1AB01124-38C6-473F-AD03-550C6AE43D4F}" destId="{2C3E34F8-6B92-4091-A5D4-1C825E204C26}" srcOrd="0" destOrd="0" presId="urn:microsoft.com/office/officeart/2005/8/layout/vList5"/>
    <dgm:cxn modelId="{E2CADB31-87A8-4FFE-B333-9F4061617A2C}" type="presOf" srcId="{E7537E39-69C0-4BD5-B4C1-5F803681D7CC}" destId="{C7895052-B680-47B3-925E-3D23DC2D9432}" srcOrd="0" destOrd="0" presId="urn:microsoft.com/office/officeart/2005/8/layout/vList5"/>
    <dgm:cxn modelId="{50FEA3F0-13CC-43C6-99C1-941E541C43D1}" srcId="{1AB01124-38C6-473F-AD03-550C6AE43D4F}" destId="{E7537E39-69C0-4BD5-B4C1-5F803681D7CC}" srcOrd="0" destOrd="0" parTransId="{859DC071-17D4-433E-A94D-47003C3B51DB}" sibTransId="{EE015BD3-AA98-4651-8CC0-8D53B702A4C5}"/>
    <dgm:cxn modelId="{DAECAB3D-7F8B-4D61-89C4-67B221606689}" type="presOf" srcId="{E116FFEF-D5F0-4476-A1F4-A3A543DE277C}" destId="{22618BFB-5119-452C-985D-173301DF5CCB}" srcOrd="0" destOrd="0" presId="urn:microsoft.com/office/officeart/2005/8/layout/vList5"/>
    <dgm:cxn modelId="{EC34338F-1FA2-43C0-8369-A01C03C4600B}" srcId="{E116FFEF-D5F0-4476-A1F4-A3A543DE277C}" destId="{3B9F82BE-6952-4EEF-8DE3-4491BA7533CE}" srcOrd="0" destOrd="0" parTransId="{545B0797-E70F-4290-B30D-82361A1644EB}" sibTransId="{EEA0E760-B1F5-456C-8107-093BDAD4BDA1}"/>
    <dgm:cxn modelId="{27527683-4790-46F7-8D02-FD8CB5862887}" type="presParOf" srcId="{8B863A5C-F3B4-4D54-99D8-56BB6E611AC7}" destId="{0BA0C494-356D-4F42-BCEC-A1E1518742B2}" srcOrd="0" destOrd="0" presId="urn:microsoft.com/office/officeart/2005/8/layout/vList5"/>
    <dgm:cxn modelId="{51498D03-5C76-4B99-A1F5-7EC30484A97E}" type="presParOf" srcId="{0BA0C494-356D-4F42-BCEC-A1E1518742B2}" destId="{22618BFB-5119-452C-985D-173301DF5CCB}" srcOrd="0" destOrd="0" presId="urn:microsoft.com/office/officeart/2005/8/layout/vList5"/>
    <dgm:cxn modelId="{387FAF7D-10D3-410C-AEB4-1236F65244DC}" type="presParOf" srcId="{0BA0C494-356D-4F42-BCEC-A1E1518742B2}" destId="{5D07ECBC-2E85-4121-91BB-8DC90B3A481D}" srcOrd="1" destOrd="0" presId="urn:microsoft.com/office/officeart/2005/8/layout/vList5"/>
    <dgm:cxn modelId="{A9600C31-55CD-443B-B737-55D41D452A70}" type="presParOf" srcId="{8B863A5C-F3B4-4D54-99D8-56BB6E611AC7}" destId="{9AC1375F-EDD2-45DE-9703-BA49C4ED185D}" srcOrd="1" destOrd="0" presId="urn:microsoft.com/office/officeart/2005/8/layout/vList5"/>
    <dgm:cxn modelId="{093F6B59-337B-4071-A903-BC774436EB41}" type="presParOf" srcId="{8B863A5C-F3B4-4D54-99D8-56BB6E611AC7}" destId="{C2B73F33-0BE6-47A9-953F-FA6197364BCA}" srcOrd="2" destOrd="0" presId="urn:microsoft.com/office/officeart/2005/8/layout/vList5"/>
    <dgm:cxn modelId="{AFEF64D4-40E5-4DBB-8C8E-341B30813BA8}" type="presParOf" srcId="{C2B73F33-0BE6-47A9-953F-FA6197364BCA}" destId="{2C3E34F8-6B92-4091-A5D4-1C825E204C26}" srcOrd="0" destOrd="0" presId="urn:microsoft.com/office/officeart/2005/8/layout/vList5"/>
    <dgm:cxn modelId="{FB43F4D3-6E09-4DE0-8EA6-2FB321752C46}" type="presParOf" srcId="{C2B73F33-0BE6-47A9-953F-FA6197364BCA}" destId="{C7895052-B680-47B3-925E-3D23DC2D9432}" srcOrd="1" destOrd="0" presId="urn:microsoft.com/office/officeart/2005/8/layout/vList5"/>
    <dgm:cxn modelId="{51A297DA-1BA0-4BCA-9EF0-37476E6B41CD}" type="presParOf" srcId="{8B863A5C-F3B4-4D54-99D8-56BB6E611AC7}" destId="{A9DE461B-4679-42DE-AA62-7609D1FB4E22}" srcOrd="3" destOrd="0" presId="urn:microsoft.com/office/officeart/2005/8/layout/vList5"/>
    <dgm:cxn modelId="{52B4A59E-F326-4013-A0ED-109732CB314B}" type="presParOf" srcId="{8B863A5C-F3B4-4D54-99D8-56BB6E611AC7}" destId="{A9EF5022-AC90-43CC-A19A-EF517AC8EF05}" srcOrd="4" destOrd="0" presId="urn:microsoft.com/office/officeart/2005/8/layout/vList5"/>
    <dgm:cxn modelId="{F35F9B19-75D5-4F48-9E30-B591AC03C637}" type="presParOf" srcId="{A9EF5022-AC90-43CC-A19A-EF517AC8EF05}" destId="{C7DD7406-1D0D-4C9D-8776-EC8332DEF28D}" srcOrd="0" destOrd="0" presId="urn:microsoft.com/office/officeart/2005/8/layout/vList5"/>
    <dgm:cxn modelId="{6A35EE55-4D50-436E-9CAA-721E777874F7}" type="presParOf" srcId="{A9EF5022-AC90-43CC-A19A-EF517AC8EF05}" destId="{A539F462-4F25-46E2-8359-0D950861F53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0617AF-FF36-4F31-8872-BCCBCAD59744}" type="doc">
      <dgm:prSet loTypeId="urn:microsoft.com/office/officeart/2005/8/layout/vList5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E2DD761D-9003-4D2A-A9CA-A783E4B0F539}">
      <dgm:prSet custT="1"/>
      <dgm:spPr/>
      <dgm:t>
        <a:bodyPr/>
        <a:lstStyle/>
        <a:p>
          <a:pPr rtl="0"/>
          <a:r>
            <a:rPr lang="en-US" sz="1200" b="1" i="0" baseline="0" dirty="0" smtClean="0"/>
            <a:t>Ratings-based models</a:t>
          </a:r>
          <a:endParaRPr lang="en-IN" sz="1200" dirty="0"/>
        </a:p>
      </dgm:t>
    </dgm:pt>
    <dgm:pt modelId="{57B29ECB-C551-4A94-B1F4-122E7869D69B}" type="parTrans" cxnId="{F2A5BD63-B929-4F71-9B01-2A0C18A9BE9C}">
      <dgm:prSet/>
      <dgm:spPr/>
      <dgm:t>
        <a:bodyPr/>
        <a:lstStyle/>
        <a:p>
          <a:endParaRPr lang="en-IN" sz="1200"/>
        </a:p>
      </dgm:t>
    </dgm:pt>
    <dgm:pt modelId="{0DB5F69A-754F-4AE9-968F-C64C7506EC73}" type="sibTrans" cxnId="{F2A5BD63-B929-4F71-9B01-2A0C18A9BE9C}">
      <dgm:prSet/>
      <dgm:spPr/>
      <dgm:t>
        <a:bodyPr/>
        <a:lstStyle/>
        <a:p>
          <a:endParaRPr lang="en-IN" sz="1200"/>
        </a:p>
      </dgm:t>
    </dgm:pt>
    <dgm:pt modelId="{61E0D32E-D01F-40BE-A2F3-17EF72FF5F18}">
      <dgm:prSet custT="1"/>
      <dgm:spPr/>
      <dgm:t>
        <a:bodyPr/>
        <a:lstStyle/>
        <a:p>
          <a:pPr rtl="0"/>
          <a:r>
            <a:rPr lang="en-US" sz="1200" b="1" i="0" baseline="0" dirty="0" smtClean="0"/>
            <a:t>Opinion-based models</a:t>
          </a:r>
          <a:endParaRPr lang="en-IN" sz="1200" dirty="0"/>
        </a:p>
      </dgm:t>
    </dgm:pt>
    <dgm:pt modelId="{4A3C0B6B-9CC8-434A-9202-793AAE73F286}" type="parTrans" cxnId="{882ECB39-97A1-4A84-94E9-76899AA78A8F}">
      <dgm:prSet/>
      <dgm:spPr/>
      <dgm:t>
        <a:bodyPr/>
        <a:lstStyle/>
        <a:p>
          <a:endParaRPr lang="en-IN" sz="1200"/>
        </a:p>
      </dgm:t>
    </dgm:pt>
    <dgm:pt modelId="{F9F97137-E851-4B0B-BBA7-638E8BFC669E}" type="sibTrans" cxnId="{882ECB39-97A1-4A84-94E9-76899AA78A8F}">
      <dgm:prSet/>
      <dgm:spPr/>
      <dgm:t>
        <a:bodyPr/>
        <a:lstStyle/>
        <a:p>
          <a:endParaRPr lang="en-IN" sz="1200"/>
        </a:p>
      </dgm:t>
    </dgm:pt>
    <dgm:pt modelId="{49B61258-417D-44F1-9F3A-FDEC7D269F50}">
      <dgm:prSet custT="1"/>
      <dgm:spPr/>
      <dgm:t>
        <a:bodyPr/>
        <a:lstStyle/>
        <a:p>
          <a:pPr rtl="0"/>
          <a:r>
            <a:rPr lang="en-US" sz="1200" b="1" i="0" baseline="0" dirty="0" smtClean="0"/>
            <a:t>Cross-Integrated models</a:t>
          </a:r>
          <a:endParaRPr lang="en-IN" sz="1200" dirty="0"/>
        </a:p>
      </dgm:t>
    </dgm:pt>
    <dgm:pt modelId="{AF441B3D-B4AB-47FD-8175-38EA20FFC8F1}" type="parTrans" cxnId="{6D1B139D-8EFB-4804-A782-BE3492B3B326}">
      <dgm:prSet/>
      <dgm:spPr/>
      <dgm:t>
        <a:bodyPr/>
        <a:lstStyle/>
        <a:p>
          <a:endParaRPr lang="en-IN" sz="1200"/>
        </a:p>
      </dgm:t>
    </dgm:pt>
    <dgm:pt modelId="{55B37D47-1F03-4CF6-9ACF-32FFCD3B5F97}" type="sibTrans" cxnId="{6D1B139D-8EFB-4804-A782-BE3492B3B326}">
      <dgm:prSet/>
      <dgm:spPr/>
      <dgm:t>
        <a:bodyPr/>
        <a:lstStyle/>
        <a:p>
          <a:endParaRPr lang="en-IN" sz="1200"/>
        </a:p>
      </dgm:t>
    </dgm:pt>
    <dgm:pt modelId="{70A4BA91-D4AB-44EC-8C00-DAC23D1A59D0}">
      <dgm:prSet custT="1"/>
      <dgm:spPr/>
      <dgm:t>
        <a:bodyPr/>
        <a:lstStyle/>
        <a:p>
          <a:pPr rtl="0"/>
          <a:r>
            <a:rPr lang="en-US" sz="1100" b="0" i="1" baseline="0" dirty="0" smtClean="0"/>
            <a:t>Trust</a:t>
          </a:r>
          <a:r>
            <a:rPr lang="en-US" sz="1100" b="0" i="0" baseline="0" dirty="0" smtClean="0"/>
            <a:t> evaluation using a system of ratings. Ratings given to individual transactions lead to node-level ratings</a:t>
          </a:r>
          <a:endParaRPr lang="en-IN" sz="1100" dirty="0"/>
        </a:p>
      </dgm:t>
    </dgm:pt>
    <dgm:pt modelId="{62BBBA37-4024-4296-AF76-823745071329}" type="parTrans" cxnId="{AFE00FC4-D456-4F04-A7A8-EA0EA6629FF8}">
      <dgm:prSet/>
      <dgm:spPr/>
      <dgm:t>
        <a:bodyPr/>
        <a:lstStyle/>
        <a:p>
          <a:endParaRPr lang="en-IN" sz="1200"/>
        </a:p>
      </dgm:t>
    </dgm:pt>
    <dgm:pt modelId="{76D37E1C-F76A-4FC0-90E4-5FCD927661EF}" type="sibTrans" cxnId="{AFE00FC4-D456-4F04-A7A8-EA0EA6629FF8}">
      <dgm:prSet/>
      <dgm:spPr/>
      <dgm:t>
        <a:bodyPr/>
        <a:lstStyle/>
        <a:p>
          <a:endParaRPr lang="en-IN" sz="1200"/>
        </a:p>
      </dgm:t>
    </dgm:pt>
    <dgm:pt modelId="{459E6059-5B12-4EEF-A10F-26DED886F2A8}">
      <dgm:prSet custT="1"/>
      <dgm:spPr/>
      <dgm:t>
        <a:bodyPr/>
        <a:lstStyle/>
        <a:p>
          <a:pPr rtl="0"/>
          <a:r>
            <a:rPr lang="en-US" sz="1100" b="0" i="0" baseline="0" dirty="0" smtClean="0"/>
            <a:t>Use a combination of </a:t>
          </a:r>
          <a:r>
            <a:rPr lang="en-US" sz="1100" b="0" i="1" baseline="0" dirty="0" smtClean="0"/>
            <a:t>direct opinion</a:t>
          </a:r>
          <a:r>
            <a:rPr lang="en-US" sz="1100" b="0" i="0" baseline="0" dirty="0" smtClean="0"/>
            <a:t> (i.e. self-opinion) and </a:t>
          </a:r>
          <a:r>
            <a:rPr lang="en-US" sz="1100" b="0" i="1" baseline="0" dirty="0" smtClean="0"/>
            <a:t>indirect opinions</a:t>
          </a:r>
          <a:r>
            <a:rPr lang="en-US" sz="1100" b="0" i="0" baseline="0" dirty="0" smtClean="0"/>
            <a:t> (i.e. opinions of other nodes) to calculate the overall trustworthiness</a:t>
          </a:r>
          <a:endParaRPr lang="en-IN" sz="1100" dirty="0"/>
        </a:p>
      </dgm:t>
    </dgm:pt>
    <dgm:pt modelId="{798A0904-424D-491A-8F4C-B5C495A118D8}" type="parTrans" cxnId="{C5C13C8A-7349-49DD-9314-AAED2E8C1A03}">
      <dgm:prSet/>
      <dgm:spPr/>
      <dgm:t>
        <a:bodyPr/>
        <a:lstStyle/>
        <a:p>
          <a:endParaRPr lang="en-IN" sz="1200"/>
        </a:p>
      </dgm:t>
    </dgm:pt>
    <dgm:pt modelId="{991F9E1F-0567-480D-A53B-772A8434C456}" type="sibTrans" cxnId="{C5C13C8A-7349-49DD-9314-AAED2E8C1A03}">
      <dgm:prSet/>
      <dgm:spPr/>
      <dgm:t>
        <a:bodyPr/>
        <a:lstStyle/>
        <a:p>
          <a:endParaRPr lang="en-IN" sz="1200"/>
        </a:p>
      </dgm:t>
    </dgm:pt>
    <dgm:pt modelId="{B6B6CF76-CB73-4D2F-A546-D7EE82003FB4}">
      <dgm:prSet custT="1"/>
      <dgm:spPr/>
      <dgm:t>
        <a:bodyPr/>
        <a:lstStyle/>
        <a:p>
          <a:pPr rtl="0"/>
          <a:r>
            <a:rPr lang="en-US" sz="1100" b="0" i="0" baseline="0" dirty="0" smtClean="0"/>
            <a:t>Trust relationships gathered from one kind of social or service network and applied to other systems</a:t>
          </a:r>
          <a:endParaRPr lang="en-IN" sz="1100" dirty="0"/>
        </a:p>
      </dgm:t>
    </dgm:pt>
    <dgm:pt modelId="{965027AB-04A4-4AF8-BBAF-138B45225A05}" type="parTrans" cxnId="{2375C0DD-9A95-4BF9-B8C8-ABD2CAACDA2A}">
      <dgm:prSet/>
      <dgm:spPr/>
      <dgm:t>
        <a:bodyPr/>
        <a:lstStyle/>
        <a:p>
          <a:endParaRPr lang="en-IN" sz="1200"/>
        </a:p>
      </dgm:t>
    </dgm:pt>
    <dgm:pt modelId="{0D02E450-3966-4A9F-BF89-1AF9E29CB5B2}" type="sibTrans" cxnId="{2375C0DD-9A95-4BF9-B8C8-ABD2CAACDA2A}">
      <dgm:prSet/>
      <dgm:spPr/>
      <dgm:t>
        <a:bodyPr/>
        <a:lstStyle/>
        <a:p>
          <a:endParaRPr lang="en-IN" sz="1200"/>
        </a:p>
      </dgm:t>
    </dgm:pt>
    <dgm:pt modelId="{09985013-300B-46B2-8C10-22E07A288F02}" type="pres">
      <dgm:prSet presAssocID="{370617AF-FF36-4F31-8872-BCCBCAD597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7D0DDE5-F8C5-4633-988C-76653111C576}" type="pres">
      <dgm:prSet presAssocID="{E2DD761D-9003-4D2A-A9CA-A783E4B0F539}" presName="linNode" presStyleCnt="0"/>
      <dgm:spPr/>
    </dgm:pt>
    <dgm:pt modelId="{E4863664-5AE1-4734-AF32-817A60AC7FF2}" type="pres">
      <dgm:prSet presAssocID="{E2DD761D-9003-4D2A-A9CA-A783E4B0F53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97ACAE-4A4F-4408-97E4-96AFB070B3DF}" type="pres">
      <dgm:prSet presAssocID="{E2DD761D-9003-4D2A-A9CA-A783E4B0F539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09517C-9D0C-4523-BC7B-2C5B43247FD6}" type="pres">
      <dgm:prSet presAssocID="{0DB5F69A-754F-4AE9-968F-C64C7506EC73}" presName="sp" presStyleCnt="0"/>
      <dgm:spPr/>
    </dgm:pt>
    <dgm:pt modelId="{9F35B954-ECB2-446F-B8ED-525F1CCF1A49}" type="pres">
      <dgm:prSet presAssocID="{61E0D32E-D01F-40BE-A2F3-17EF72FF5F18}" presName="linNode" presStyleCnt="0"/>
      <dgm:spPr/>
    </dgm:pt>
    <dgm:pt modelId="{A2402285-545C-49BE-9A79-3FBA56B4986F}" type="pres">
      <dgm:prSet presAssocID="{61E0D32E-D01F-40BE-A2F3-17EF72FF5F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A7A667-57F9-47BE-B693-6C53AA37C93B}" type="pres">
      <dgm:prSet presAssocID="{61E0D32E-D01F-40BE-A2F3-17EF72FF5F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FD9C045-9CFB-470C-B7CC-0549B6CA6578}" type="pres">
      <dgm:prSet presAssocID="{F9F97137-E851-4B0B-BBA7-638E8BFC669E}" presName="sp" presStyleCnt="0"/>
      <dgm:spPr/>
    </dgm:pt>
    <dgm:pt modelId="{116DA28C-67A3-4C09-B40E-1A2E810A87A6}" type="pres">
      <dgm:prSet presAssocID="{49B61258-417D-44F1-9F3A-FDEC7D269F50}" presName="linNode" presStyleCnt="0"/>
      <dgm:spPr/>
    </dgm:pt>
    <dgm:pt modelId="{61045824-67D1-4021-9653-481991AF54F8}" type="pres">
      <dgm:prSet presAssocID="{49B61258-417D-44F1-9F3A-FDEC7D269F5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66C3A80-D7EC-4BFA-BFAB-CD06205FE0E4}" type="pres">
      <dgm:prSet presAssocID="{49B61258-417D-44F1-9F3A-FDEC7D269F5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D1B139D-8EFB-4804-A782-BE3492B3B326}" srcId="{370617AF-FF36-4F31-8872-BCCBCAD59744}" destId="{49B61258-417D-44F1-9F3A-FDEC7D269F50}" srcOrd="2" destOrd="0" parTransId="{AF441B3D-B4AB-47FD-8175-38EA20FFC8F1}" sibTransId="{55B37D47-1F03-4CF6-9ACF-32FFCD3B5F97}"/>
    <dgm:cxn modelId="{38039A69-E158-4295-956E-A92F4F53F68B}" type="presOf" srcId="{B6B6CF76-CB73-4D2F-A546-D7EE82003FB4}" destId="{966C3A80-D7EC-4BFA-BFAB-CD06205FE0E4}" srcOrd="0" destOrd="0" presId="urn:microsoft.com/office/officeart/2005/8/layout/vList5"/>
    <dgm:cxn modelId="{AFE00FC4-D456-4F04-A7A8-EA0EA6629FF8}" srcId="{E2DD761D-9003-4D2A-A9CA-A783E4B0F539}" destId="{70A4BA91-D4AB-44EC-8C00-DAC23D1A59D0}" srcOrd="0" destOrd="0" parTransId="{62BBBA37-4024-4296-AF76-823745071329}" sibTransId="{76D37E1C-F76A-4FC0-90E4-5FCD927661EF}"/>
    <dgm:cxn modelId="{5C99423C-43C4-4D28-BD4C-15C9789D3C2B}" type="presOf" srcId="{E2DD761D-9003-4D2A-A9CA-A783E4B0F539}" destId="{E4863664-5AE1-4734-AF32-817A60AC7FF2}" srcOrd="0" destOrd="0" presId="urn:microsoft.com/office/officeart/2005/8/layout/vList5"/>
    <dgm:cxn modelId="{2375C0DD-9A95-4BF9-B8C8-ABD2CAACDA2A}" srcId="{49B61258-417D-44F1-9F3A-FDEC7D269F50}" destId="{B6B6CF76-CB73-4D2F-A546-D7EE82003FB4}" srcOrd="0" destOrd="0" parTransId="{965027AB-04A4-4AF8-BBAF-138B45225A05}" sibTransId="{0D02E450-3966-4A9F-BF89-1AF9E29CB5B2}"/>
    <dgm:cxn modelId="{C5C13C8A-7349-49DD-9314-AAED2E8C1A03}" srcId="{61E0D32E-D01F-40BE-A2F3-17EF72FF5F18}" destId="{459E6059-5B12-4EEF-A10F-26DED886F2A8}" srcOrd="0" destOrd="0" parTransId="{798A0904-424D-491A-8F4C-B5C495A118D8}" sibTransId="{991F9E1F-0567-480D-A53B-772A8434C456}"/>
    <dgm:cxn modelId="{1E25E13C-EE8D-410D-AE49-704D69D5B5FA}" type="presOf" srcId="{70A4BA91-D4AB-44EC-8C00-DAC23D1A59D0}" destId="{0997ACAE-4A4F-4408-97E4-96AFB070B3DF}" srcOrd="0" destOrd="0" presId="urn:microsoft.com/office/officeart/2005/8/layout/vList5"/>
    <dgm:cxn modelId="{4990EC2B-9311-4746-BB6A-9D267AECFEAB}" type="presOf" srcId="{459E6059-5B12-4EEF-A10F-26DED886F2A8}" destId="{4AA7A667-57F9-47BE-B693-6C53AA37C93B}" srcOrd="0" destOrd="0" presId="urn:microsoft.com/office/officeart/2005/8/layout/vList5"/>
    <dgm:cxn modelId="{F2A5BD63-B929-4F71-9B01-2A0C18A9BE9C}" srcId="{370617AF-FF36-4F31-8872-BCCBCAD59744}" destId="{E2DD761D-9003-4D2A-A9CA-A783E4B0F539}" srcOrd="0" destOrd="0" parTransId="{57B29ECB-C551-4A94-B1F4-122E7869D69B}" sibTransId="{0DB5F69A-754F-4AE9-968F-C64C7506EC73}"/>
    <dgm:cxn modelId="{882ECB39-97A1-4A84-94E9-76899AA78A8F}" srcId="{370617AF-FF36-4F31-8872-BCCBCAD59744}" destId="{61E0D32E-D01F-40BE-A2F3-17EF72FF5F18}" srcOrd="1" destOrd="0" parTransId="{4A3C0B6B-9CC8-434A-9202-793AAE73F286}" sibTransId="{F9F97137-E851-4B0B-BBA7-638E8BFC669E}"/>
    <dgm:cxn modelId="{34B39C5C-B5B6-4B84-BCC0-14416F5AA165}" type="presOf" srcId="{370617AF-FF36-4F31-8872-BCCBCAD59744}" destId="{09985013-300B-46B2-8C10-22E07A288F02}" srcOrd="0" destOrd="0" presId="urn:microsoft.com/office/officeart/2005/8/layout/vList5"/>
    <dgm:cxn modelId="{EC6C6FFE-E636-4715-9479-29A0BD4FEA13}" type="presOf" srcId="{61E0D32E-D01F-40BE-A2F3-17EF72FF5F18}" destId="{A2402285-545C-49BE-9A79-3FBA56B4986F}" srcOrd="0" destOrd="0" presId="urn:microsoft.com/office/officeart/2005/8/layout/vList5"/>
    <dgm:cxn modelId="{9F39B140-7630-4AFB-95FD-C8E51891D933}" type="presOf" srcId="{49B61258-417D-44F1-9F3A-FDEC7D269F50}" destId="{61045824-67D1-4021-9653-481991AF54F8}" srcOrd="0" destOrd="0" presId="urn:microsoft.com/office/officeart/2005/8/layout/vList5"/>
    <dgm:cxn modelId="{A902FF0F-434D-4E72-9EF4-146F6179863F}" type="presParOf" srcId="{09985013-300B-46B2-8C10-22E07A288F02}" destId="{77D0DDE5-F8C5-4633-988C-76653111C576}" srcOrd="0" destOrd="0" presId="urn:microsoft.com/office/officeart/2005/8/layout/vList5"/>
    <dgm:cxn modelId="{DBB6C629-15DB-4437-9C7A-DDD3A17F2968}" type="presParOf" srcId="{77D0DDE5-F8C5-4633-988C-76653111C576}" destId="{E4863664-5AE1-4734-AF32-817A60AC7FF2}" srcOrd="0" destOrd="0" presId="urn:microsoft.com/office/officeart/2005/8/layout/vList5"/>
    <dgm:cxn modelId="{1723178A-A974-44A2-8C7C-E3AF547E7E24}" type="presParOf" srcId="{77D0DDE5-F8C5-4633-988C-76653111C576}" destId="{0997ACAE-4A4F-4408-97E4-96AFB070B3DF}" srcOrd="1" destOrd="0" presId="urn:microsoft.com/office/officeart/2005/8/layout/vList5"/>
    <dgm:cxn modelId="{C7784980-ACC3-412F-B175-C85B267E7CB0}" type="presParOf" srcId="{09985013-300B-46B2-8C10-22E07A288F02}" destId="{AC09517C-9D0C-4523-BC7B-2C5B43247FD6}" srcOrd="1" destOrd="0" presId="urn:microsoft.com/office/officeart/2005/8/layout/vList5"/>
    <dgm:cxn modelId="{926C5316-9F1A-4857-B9D5-53FEDD2E6466}" type="presParOf" srcId="{09985013-300B-46B2-8C10-22E07A288F02}" destId="{9F35B954-ECB2-446F-B8ED-525F1CCF1A49}" srcOrd="2" destOrd="0" presId="urn:microsoft.com/office/officeart/2005/8/layout/vList5"/>
    <dgm:cxn modelId="{522D401F-514D-4C33-9090-66092411F62A}" type="presParOf" srcId="{9F35B954-ECB2-446F-B8ED-525F1CCF1A49}" destId="{A2402285-545C-49BE-9A79-3FBA56B4986F}" srcOrd="0" destOrd="0" presId="urn:microsoft.com/office/officeart/2005/8/layout/vList5"/>
    <dgm:cxn modelId="{C66800DB-A0A1-4A8A-964E-9B63DA9CF6C6}" type="presParOf" srcId="{9F35B954-ECB2-446F-B8ED-525F1CCF1A49}" destId="{4AA7A667-57F9-47BE-B693-6C53AA37C93B}" srcOrd="1" destOrd="0" presId="urn:microsoft.com/office/officeart/2005/8/layout/vList5"/>
    <dgm:cxn modelId="{010E29FF-B5F6-4687-8116-110995FF28B3}" type="presParOf" srcId="{09985013-300B-46B2-8C10-22E07A288F02}" destId="{1FD9C045-9CFB-470C-B7CC-0549B6CA6578}" srcOrd="3" destOrd="0" presId="urn:microsoft.com/office/officeart/2005/8/layout/vList5"/>
    <dgm:cxn modelId="{3D6E855C-902A-480B-894A-AC816071F8C7}" type="presParOf" srcId="{09985013-300B-46B2-8C10-22E07A288F02}" destId="{116DA28C-67A3-4C09-B40E-1A2E810A87A6}" srcOrd="4" destOrd="0" presId="urn:microsoft.com/office/officeart/2005/8/layout/vList5"/>
    <dgm:cxn modelId="{1BF7C59A-1A83-4562-9C5D-DB2C90A734BC}" type="presParOf" srcId="{116DA28C-67A3-4C09-B40E-1A2E810A87A6}" destId="{61045824-67D1-4021-9653-481991AF54F8}" srcOrd="0" destOrd="0" presId="urn:microsoft.com/office/officeart/2005/8/layout/vList5"/>
    <dgm:cxn modelId="{501DE260-6701-4668-A674-E5231F6B0512}" type="presParOf" srcId="{116DA28C-67A3-4C09-B40E-1A2E810A87A6}" destId="{966C3A80-D7EC-4BFA-BFAB-CD06205FE0E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78A37-B3EB-48B7-BD51-04219EE951AC}" type="doc">
      <dgm:prSet loTypeId="urn:microsoft.com/office/officeart/2005/8/layout/matrix3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2CBBAA5-DB8A-4C48-9547-9D17E5037DA8}">
      <dgm:prSet/>
      <dgm:spPr/>
      <dgm:t>
        <a:bodyPr/>
        <a:lstStyle/>
        <a:p>
          <a:pPr rtl="0"/>
          <a:r>
            <a:rPr lang="en-US" b="0" i="0" baseline="0" dirty="0" smtClean="0"/>
            <a:t>Information Exchange Volume</a:t>
          </a:r>
          <a:endParaRPr lang="en-IN" dirty="0"/>
        </a:p>
      </dgm:t>
    </dgm:pt>
    <dgm:pt modelId="{67307E11-6A3A-41FC-994E-9AF57B53FFDD}" type="parTrans" cxnId="{F4930B83-DB54-47EE-98B2-9E240BBFB1C9}">
      <dgm:prSet/>
      <dgm:spPr/>
      <dgm:t>
        <a:bodyPr/>
        <a:lstStyle/>
        <a:p>
          <a:endParaRPr lang="en-IN"/>
        </a:p>
      </dgm:t>
    </dgm:pt>
    <dgm:pt modelId="{607A3639-56D5-4F85-9950-08C64A9B11A7}" type="sibTrans" cxnId="{F4930B83-DB54-47EE-98B2-9E240BBFB1C9}">
      <dgm:prSet/>
      <dgm:spPr/>
      <dgm:t>
        <a:bodyPr/>
        <a:lstStyle/>
        <a:p>
          <a:endParaRPr lang="en-IN"/>
        </a:p>
      </dgm:t>
    </dgm:pt>
    <dgm:pt modelId="{A88A580B-0925-4F6D-AF74-69C5D8F3DF41}">
      <dgm:prSet/>
      <dgm:spPr/>
      <dgm:t>
        <a:bodyPr/>
        <a:lstStyle/>
        <a:p>
          <a:pPr rtl="0"/>
          <a:r>
            <a:rPr lang="en-US" b="0" i="0" baseline="0" dirty="0" smtClean="0"/>
            <a:t>Storage Requirements</a:t>
          </a:r>
          <a:endParaRPr lang="en-IN" dirty="0"/>
        </a:p>
      </dgm:t>
    </dgm:pt>
    <dgm:pt modelId="{1FFC3400-26C6-4BC7-BB73-3A836C887FF8}" type="parTrans" cxnId="{AB50628A-E25E-453A-8FAC-8475DFA3727A}">
      <dgm:prSet/>
      <dgm:spPr/>
      <dgm:t>
        <a:bodyPr/>
        <a:lstStyle/>
        <a:p>
          <a:endParaRPr lang="en-IN"/>
        </a:p>
      </dgm:t>
    </dgm:pt>
    <dgm:pt modelId="{5F82A293-B0EA-4480-B87D-0282727C7A30}" type="sibTrans" cxnId="{AB50628A-E25E-453A-8FAC-8475DFA3727A}">
      <dgm:prSet/>
      <dgm:spPr/>
      <dgm:t>
        <a:bodyPr/>
        <a:lstStyle/>
        <a:p>
          <a:endParaRPr lang="en-IN"/>
        </a:p>
      </dgm:t>
    </dgm:pt>
    <dgm:pt modelId="{1B7B11D9-13F2-4475-BCA3-85204D7333EB}">
      <dgm:prSet/>
      <dgm:spPr/>
      <dgm:t>
        <a:bodyPr/>
        <a:lstStyle/>
        <a:p>
          <a:pPr rtl="0"/>
          <a:r>
            <a:rPr lang="en-US" b="0" i="0" baseline="0" dirty="0" smtClean="0"/>
            <a:t>(Re-) Computation Frequency</a:t>
          </a:r>
          <a:endParaRPr lang="en-IN" dirty="0"/>
        </a:p>
      </dgm:t>
    </dgm:pt>
    <dgm:pt modelId="{0DFAE18A-D3AB-470A-A9DD-EF4AC6958E99}" type="parTrans" cxnId="{2D805675-3077-46DC-AF40-8D49C3D6C781}">
      <dgm:prSet/>
      <dgm:spPr/>
      <dgm:t>
        <a:bodyPr/>
        <a:lstStyle/>
        <a:p>
          <a:endParaRPr lang="en-IN"/>
        </a:p>
      </dgm:t>
    </dgm:pt>
    <dgm:pt modelId="{D5DD762A-18C9-48D6-95EF-4273CEFE9305}" type="sibTrans" cxnId="{2D805675-3077-46DC-AF40-8D49C3D6C781}">
      <dgm:prSet/>
      <dgm:spPr/>
      <dgm:t>
        <a:bodyPr/>
        <a:lstStyle/>
        <a:p>
          <a:endParaRPr lang="en-IN"/>
        </a:p>
      </dgm:t>
    </dgm:pt>
    <dgm:pt modelId="{15E9098A-0654-4AF4-97B5-1596FB31E493}">
      <dgm:prSet/>
      <dgm:spPr/>
      <dgm:t>
        <a:bodyPr/>
        <a:lstStyle/>
        <a:p>
          <a:pPr rtl="0"/>
          <a:r>
            <a:rPr lang="en-US" b="0" i="0" baseline="0" dirty="0" smtClean="0"/>
            <a:t>Volume of information processing</a:t>
          </a:r>
          <a:endParaRPr lang="en-IN" dirty="0"/>
        </a:p>
      </dgm:t>
    </dgm:pt>
    <dgm:pt modelId="{EE72B9E2-821B-413D-8B42-18537DD1F909}" type="parTrans" cxnId="{9425E71F-9CC1-4589-891D-6E39DA928E19}">
      <dgm:prSet/>
      <dgm:spPr/>
      <dgm:t>
        <a:bodyPr/>
        <a:lstStyle/>
        <a:p>
          <a:endParaRPr lang="en-IN"/>
        </a:p>
      </dgm:t>
    </dgm:pt>
    <dgm:pt modelId="{87D20EA1-ECE4-476F-8BEF-D624F28B7F02}" type="sibTrans" cxnId="{9425E71F-9CC1-4589-891D-6E39DA928E19}">
      <dgm:prSet/>
      <dgm:spPr/>
      <dgm:t>
        <a:bodyPr/>
        <a:lstStyle/>
        <a:p>
          <a:endParaRPr lang="en-IN"/>
        </a:p>
      </dgm:t>
    </dgm:pt>
    <dgm:pt modelId="{2319E5CB-9C05-44E5-A674-2F14E141EC12}" type="pres">
      <dgm:prSet presAssocID="{E7478A37-B3EB-48B7-BD51-04219EE951A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2BD9103-60D2-4D90-8D1D-A41C14E0F90D}" type="pres">
      <dgm:prSet presAssocID="{E7478A37-B3EB-48B7-BD51-04219EE951AC}" presName="diamond" presStyleLbl="bgShp" presStyleIdx="0" presStyleCnt="1"/>
      <dgm:spPr/>
    </dgm:pt>
    <dgm:pt modelId="{A76D8FCD-C053-4CA1-B30F-C653AA5B4D79}" type="pres">
      <dgm:prSet presAssocID="{E7478A37-B3EB-48B7-BD51-04219EE951AC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E6D5BC-4E6A-4607-9ECF-C0F29EEA875E}" type="pres">
      <dgm:prSet presAssocID="{E7478A37-B3EB-48B7-BD51-04219EE951AC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8461F6-8844-40B0-B2D5-B777FFE43357}" type="pres">
      <dgm:prSet presAssocID="{E7478A37-B3EB-48B7-BD51-04219EE951AC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124CB5-3D09-439E-8AF9-B58EA04F5C51}" type="pres">
      <dgm:prSet presAssocID="{E7478A37-B3EB-48B7-BD51-04219EE951AC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85D1097-7371-45CE-B6ED-052DBBF0EDFF}" type="presOf" srcId="{15E9098A-0654-4AF4-97B5-1596FB31E493}" destId="{9C124CB5-3D09-439E-8AF9-B58EA04F5C51}" srcOrd="0" destOrd="0" presId="urn:microsoft.com/office/officeart/2005/8/layout/matrix3"/>
    <dgm:cxn modelId="{9425E71F-9CC1-4589-891D-6E39DA928E19}" srcId="{E7478A37-B3EB-48B7-BD51-04219EE951AC}" destId="{15E9098A-0654-4AF4-97B5-1596FB31E493}" srcOrd="3" destOrd="0" parTransId="{EE72B9E2-821B-413D-8B42-18537DD1F909}" sibTransId="{87D20EA1-ECE4-476F-8BEF-D624F28B7F02}"/>
    <dgm:cxn modelId="{74476651-4CA0-420B-A969-D1B52070C207}" type="presOf" srcId="{E7478A37-B3EB-48B7-BD51-04219EE951AC}" destId="{2319E5CB-9C05-44E5-A674-2F14E141EC12}" srcOrd="0" destOrd="0" presId="urn:microsoft.com/office/officeart/2005/8/layout/matrix3"/>
    <dgm:cxn modelId="{2D805675-3077-46DC-AF40-8D49C3D6C781}" srcId="{E7478A37-B3EB-48B7-BD51-04219EE951AC}" destId="{1B7B11D9-13F2-4475-BCA3-85204D7333EB}" srcOrd="2" destOrd="0" parTransId="{0DFAE18A-D3AB-470A-A9DD-EF4AC6958E99}" sibTransId="{D5DD762A-18C9-48D6-95EF-4273CEFE9305}"/>
    <dgm:cxn modelId="{20A72726-D171-45AF-92DF-F8AC900C8EAB}" type="presOf" srcId="{22CBBAA5-DB8A-4C48-9547-9D17E5037DA8}" destId="{A76D8FCD-C053-4CA1-B30F-C653AA5B4D79}" srcOrd="0" destOrd="0" presId="urn:microsoft.com/office/officeart/2005/8/layout/matrix3"/>
    <dgm:cxn modelId="{F4930B83-DB54-47EE-98B2-9E240BBFB1C9}" srcId="{E7478A37-B3EB-48B7-BD51-04219EE951AC}" destId="{22CBBAA5-DB8A-4C48-9547-9D17E5037DA8}" srcOrd="0" destOrd="0" parTransId="{67307E11-6A3A-41FC-994E-9AF57B53FFDD}" sibTransId="{607A3639-56D5-4F85-9950-08C64A9B11A7}"/>
    <dgm:cxn modelId="{1755725B-6691-4895-919D-8B0ABA9D487A}" type="presOf" srcId="{A88A580B-0925-4F6D-AF74-69C5D8F3DF41}" destId="{11E6D5BC-4E6A-4607-9ECF-C0F29EEA875E}" srcOrd="0" destOrd="0" presId="urn:microsoft.com/office/officeart/2005/8/layout/matrix3"/>
    <dgm:cxn modelId="{AB50628A-E25E-453A-8FAC-8475DFA3727A}" srcId="{E7478A37-B3EB-48B7-BD51-04219EE951AC}" destId="{A88A580B-0925-4F6D-AF74-69C5D8F3DF41}" srcOrd="1" destOrd="0" parTransId="{1FFC3400-26C6-4BC7-BB73-3A836C887FF8}" sibTransId="{5F82A293-B0EA-4480-B87D-0282727C7A30}"/>
    <dgm:cxn modelId="{88F99988-BAF6-4F18-8627-B7B82181BF41}" type="presOf" srcId="{1B7B11D9-13F2-4475-BCA3-85204D7333EB}" destId="{FB8461F6-8844-40B0-B2D5-B777FFE43357}" srcOrd="0" destOrd="0" presId="urn:microsoft.com/office/officeart/2005/8/layout/matrix3"/>
    <dgm:cxn modelId="{35AB8594-E27E-45D9-B781-FF0C4B293C4F}" type="presParOf" srcId="{2319E5CB-9C05-44E5-A674-2F14E141EC12}" destId="{E2BD9103-60D2-4D90-8D1D-A41C14E0F90D}" srcOrd="0" destOrd="0" presId="urn:microsoft.com/office/officeart/2005/8/layout/matrix3"/>
    <dgm:cxn modelId="{8AC2FF93-59F0-4CC2-BF12-7F8064A80DD4}" type="presParOf" srcId="{2319E5CB-9C05-44E5-A674-2F14E141EC12}" destId="{A76D8FCD-C053-4CA1-B30F-C653AA5B4D79}" srcOrd="1" destOrd="0" presId="urn:microsoft.com/office/officeart/2005/8/layout/matrix3"/>
    <dgm:cxn modelId="{36816D75-2D39-4302-A44B-8F191B8E0D0F}" type="presParOf" srcId="{2319E5CB-9C05-44E5-A674-2F14E141EC12}" destId="{11E6D5BC-4E6A-4607-9ECF-C0F29EEA875E}" srcOrd="2" destOrd="0" presId="urn:microsoft.com/office/officeart/2005/8/layout/matrix3"/>
    <dgm:cxn modelId="{A108F24E-48FD-4AF7-90C3-51A155CB0EFA}" type="presParOf" srcId="{2319E5CB-9C05-44E5-A674-2F14E141EC12}" destId="{FB8461F6-8844-40B0-B2D5-B777FFE43357}" srcOrd="3" destOrd="0" presId="urn:microsoft.com/office/officeart/2005/8/layout/matrix3"/>
    <dgm:cxn modelId="{F22669E0-EDD3-491D-9350-1C55E9BC8620}" type="presParOf" srcId="{2319E5CB-9C05-44E5-A674-2F14E141EC12}" destId="{9C124CB5-3D09-439E-8AF9-B58EA04F5C5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78A37-B3EB-48B7-BD51-04219EE951AC}" type="doc">
      <dgm:prSet loTypeId="urn:microsoft.com/office/officeart/2005/8/layout/matrix3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2CBBAA5-DB8A-4C48-9547-9D17E5037DA8}">
      <dgm:prSet/>
      <dgm:spPr/>
      <dgm:t>
        <a:bodyPr/>
        <a:lstStyle/>
        <a:p>
          <a:pPr rtl="0"/>
          <a:r>
            <a:rPr lang="en-US" dirty="0" smtClean="0"/>
            <a:t>Slandering / Bad-Mouthing Attack</a:t>
          </a:r>
          <a:endParaRPr lang="en-IN" dirty="0"/>
        </a:p>
      </dgm:t>
    </dgm:pt>
    <dgm:pt modelId="{67307E11-6A3A-41FC-994E-9AF57B53FFDD}" type="parTrans" cxnId="{F4930B83-DB54-47EE-98B2-9E240BBFB1C9}">
      <dgm:prSet/>
      <dgm:spPr/>
      <dgm:t>
        <a:bodyPr/>
        <a:lstStyle/>
        <a:p>
          <a:endParaRPr lang="en-IN"/>
        </a:p>
      </dgm:t>
    </dgm:pt>
    <dgm:pt modelId="{607A3639-56D5-4F85-9950-08C64A9B11A7}" type="sibTrans" cxnId="{F4930B83-DB54-47EE-98B2-9E240BBFB1C9}">
      <dgm:prSet/>
      <dgm:spPr/>
      <dgm:t>
        <a:bodyPr/>
        <a:lstStyle/>
        <a:p>
          <a:endParaRPr lang="en-IN"/>
        </a:p>
      </dgm:t>
    </dgm:pt>
    <dgm:pt modelId="{A88A580B-0925-4F6D-AF74-69C5D8F3DF41}">
      <dgm:prSet/>
      <dgm:spPr/>
      <dgm:t>
        <a:bodyPr/>
        <a:lstStyle/>
        <a:p>
          <a:pPr rtl="0"/>
          <a:r>
            <a:rPr lang="en-US" dirty="0" smtClean="0"/>
            <a:t>Sybil Attack</a:t>
          </a:r>
          <a:endParaRPr lang="en-IN" dirty="0"/>
        </a:p>
      </dgm:t>
    </dgm:pt>
    <dgm:pt modelId="{1FFC3400-26C6-4BC7-BB73-3A836C887FF8}" type="parTrans" cxnId="{AB50628A-E25E-453A-8FAC-8475DFA3727A}">
      <dgm:prSet/>
      <dgm:spPr/>
      <dgm:t>
        <a:bodyPr/>
        <a:lstStyle/>
        <a:p>
          <a:endParaRPr lang="en-IN"/>
        </a:p>
      </dgm:t>
    </dgm:pt>
    <dgm:pt modelId="{5F82A293-B0EA-4480-B87D-0282727C7A30}" type="sibTrans" cxnId="{AB50628A-E25E-453A-8FAC-8475DFA3727A}">
      <dgm:prSet/>
      <dgm:spPr/>
      <dgm:t>
        <a:bodyPr/>
        <a:lstStyle/>
        <a:p>
          <a:endParaRPr lang="en-IN"/>
        </a:p>
      </dgm:t>
    </dgm:pt>
    <dgm:pt modelId="{1B7B11D9-13F2-4475-BCA3-85204D7333EB}">
      <dgm:prSet/>
      <dgm:spPr/>
      <dgm:t>
        <a:bodyPr/>
        <a:lstStyle/>
        <a:p>
          <a:pPr rtl="0"/>
          <a:r>
            <a:rPr lang="en-US" dirty="0" smtClean="0"/>
            <a:t>On-Off Attack</a:t>
          </a:r>
          <a:endParaRPr lang="en-IN" dirty="0"/>
        </a:p>
      </dgm:t>
    </dgm:pt>
    <dgm:pt modelId="{0DFAE18A-D3AB-470A-A9DD-EF4AC6958E99}" type="parTrans" cxnId="{2D805675-3077-46DC-AF40-8D49C3D6C781}">
      <dgm:prSet/>
      <dgm:spPr/>
      <dgm:t>
        <a:bodyPr/>
        <a:lstStyle/>
        <a:p>
          <a:endParaRPr lang="en-IN"/>
        </a:p>
      </dgm:t>
    </dgm:pt>
    <dgm:pt modelId="{D5DD762A-18C9-48D6-95EF-4273CEFE9305}" type="sibTrans" cxnId="{2D805675-3077-46DC-AF40-8D49C3D6C781}">
      <dgm:prSet/>
      <dgm:spPr/>
      <dgm:t>
        <a:bodyPr/>
        <a:lstStyle/>
        <a:p>
          <a:endParaRPr lang="en-IN"/>
        </a:p>
      </dgm:t>
    </dgm:pt>
    <dgm:pt modelId="{15E9098A-0654-4AF4-97B5-1596FB31E493}">
      <dgm:prSet/>
      <dgm:spPr/>
      <dgm:t>
        <a:bodyPr/>
        <a:lstStyle/>
        <a:p>
          <a:pPr rtl="0"/>
          <a:r>
            <a:rPr lang="en-US" dirty="0" smtClean="0"/>
            <a:t>Ballot Stuffing Attack</a:t>
          </a:r>
          <a:endParaRPr lang="en-IN" dirty="0"/>
        </a:p>
      </dgm:t>
    </dgm:pt>
    <dgm:pt modelId="{EE72B9E2-821B-413D-8B42-18537DD1F909}" type="parTrans" cxnId="{9425E71F-9CC1-4589-891D-6E39DA928E19}">
      <dgm:prSet/>
      <dgm:spPr/>
      <dgm:t>
        <a:bodyPr/>
        <a:lstStyle/>
        <a:p>
          <a:endParaRPr lang="en-IN"/>
        </a:p>
      </dgm:t>
    </dgm:pt>
    <dgm:pt modelId="{87D20EA1-ECE4-476F-8BEF-D624F28B7F02}" type="sibTrans" cxnId="{9425E71F-9CC1-4589-891D-6E39DA928E19}">
      <dgm:prSet/>
      <dgm:spPr/>
      <dgm:t>
        <a:bodyPr/>
        <a:lstStyle/>
        <a:p>
          <a:endParaRPr lang="en-IN"/>
        </a:p>
      </dgm:t>
    </dgm:pt>
    <dgm:pt modelId="{2319E5CB-9C05-44E5-A674-2F14E141EC12}" type="pres">
      <dgm:prSet presAssocID="{E7478A37-B3EB-48B7-BD51-04219EE951A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2BD9103-60D2-4D90-8D1D-A41C14E0F90D}" type="pres">
      <dgm:prSet presAssocID="{E7478A37-B3EB-48B7-BD51-04219EE951AC}" presName="diamond" presStyleLbl="bgShp" presStyleIdx="0" presStyleCnt="1"/>
      <dgm:spPr/>
    </dgm:pt>
    <dgm:pt modelId="{A76D8FCD-C053-4CA1-B30F-C653AA5B4D79}" type="pres">
      <dgm:prSet presAssocID="{E7478A37-B3EB-48B7-BD51-04219EE951AC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E6D5BC-4E6A-4607-9ECF-C0F29EEA875E}" type="pres">
      <dgm:prSet presAssocID="{E7478A37-B3EB-48B7-BD51-04219EE951AC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8461F6-8844-40B0-B2D5-B777FFE43357}" type="pres">
      <dgm:prSet presAssocID="{E7478A37-B3EB-48B7-BD51-04219EE951AC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124CB5-3D09-439E-8AF9-B58EA04F5C51}" type="pres">
      <dgm:prSet presAssocID="{E7478A37-B3EB-48B7-BD51-04219EE951AC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82466E9-1FAE-4AE4-95F4-9362E35FA485}" type="presOf" srcId="{A88A580B-0925-4F6D-AF74-69C5D8F3DF41}" destId="{11E6D5BC-4E6A-4607-9ECF-C0F29EEA875E}" srcOrd="0" destOrd="0" presId="urn:microsoft.com/office/officeart/2005/8/layout/matrix3"/>
    <dgm:cxn modelId="{0D290D5A-1C55-4617-97BC-089BC7D7A137}" type="presOf" srcId="{E7478A37-B3EB-48B7-BD51-04219EE951AC}" destId="{2319E5CB-9C05-44E5-A674-2F14E141EC12}" srcOrd="0" destOrd="0" presId="urn:microsoft.com/office/officeart/2005/8/layout/matrix3"/>
    <dgm:cxn modelId="{9425E71F-9CC1-4589-891D-6E39DA928E19}" srcId="{E7478A37-B3EB-48B7-BD51-04219EE951AC}" destId="{15E9098A-0654-4AF4-97B5-1596FB31E493}" srcOrd="3" destOrd="0" parTransId="{EE72B9E2-821B-413D-8B42-18537DD1F909}" sibTransId="{87D20EA1-ECE4-476F-8BEF-D624F28B7F02}"/>
    <dgm:cxn modelId="{0200B130-634F-49D4-9263-9EEFB539C18E}" type="presOf" srcId="{15E9098A-0654-4AF4-97B5-1596FB31E493}" destId="{9C124CB5-3D09-439E-8AF9-B58EA04F5C51}" srcOrd="0" destOrd="0" presId="urn:microsoft.com/office/officeart/2005/8/layout/matrix3"/>
    <dgm:cxn modelId="{2D805675-3077-46DC-AF40-8D49C3D6C781}" srcId="{E7478A37-B3EB-48B7-BD51-04219EE951AC}" destId="{1B7B11D9-13F2-4475-BCA3-85204D7333EB}" srcOrd="2" destOrd="0" parTransId="{0DFAE18A-D3AB-470A-A9DD-EF4AC6958E99}" sibTransId="{D5DD762A-18C9-48D6-95EF-4273CEFE9305}"/>
    <dgm:cxn modelId="{8A85365A-D73D-4CC4-962E-91BD021E0DE1}" type="presOf" srcId="{1B7B11D9-13F2-4475-BCA3-85204D7333EB}" destId="{FB8461F6-8844-40B0-B2D5-B777FFE43357}" srcOrd="0" destOrd="0" presId="urn:microsoft.com/office/officeart/2005/8/layout/matrix3"/>
    <dgm:cxn modelId="{F4930B83-DB54-47EE-98B2-9E240BBFB1C9}" srcId="{E7478A37-B3EB-48B7-BD51-04219EE951AC}" destId="{22CBBAA5-DB8A-4C48-9547-9D17E5037DA8}" srcOrd="0" destOrd="0" parTransId="{67307E11-6A3A-41FC-994E-9AF57B53FFDD}" sibTransId="{607A3639-56D5-4F85-9950-08C64A9B11A7}"/>
    <dgm:cxn modelId="{FA8D8138-D4D9-4D40-8F1B-21FE3F79F90F}" type="presOf" srcId="{22CBBAA5-DB8A-4C48-9547-9D17E5037DA8}" destId="{A76D8FCD-C053-4CA1-B30F-C653AA5B4D79}" srcOrd="0" destOrd="0" presId="urn:microsoft.com/office/officeart/2005/8/layout/matrix3"/>
    <dgm:cxn modelId="{AB50628A-E25E-453A-8FAC-8475DFA3727A}" srcId="{E7478A37-B3EB-48B7-BD51-04219EE951AC}" destId="{A88A580B-0925-4F6D-AF74-69C5D8F3DF41}" srcOrd="1" destOrd="0" parTransId="{1FFC3400-26C6-4BC7-BB73-3A836C887FF8}" sibTransId="{5F82A293-B0EA-4480-B87D-0282727C7A30}"/>
    <dgm:cxn modelId="{4491DF5E-5454-498A-BAD6-27DB4D33C022}" type="presParOf" srcId="{2319E5CB-9C05-44E5-A674-2F14E141EC12}" destId="{E2BD9103-60D2-4D90-8D1D-A41C14E0F90D}" srcOrd="0" destOrd="0" presId="urn:microsoft.com/office/officeart/2005/8/layout/matrix3"/>
    <dgm:cxn modelId="{5A7D233C-6FD9-4613-8DA1-12195C276FCC}" type="presParOf" srcId="{2319E5CB-9C05-44E5-A674-2F14E141EC12}" destId="{A76D8FCD-C053-4CA1-B30F-C653AA5B4D79}" srcOrd="1" destOrd="0" presId="urn:microsoft.com/office/officeart/2005/8/layout/matrix3"/>
    <dgm:cxn modelId="{C9858CE5-91A8-4B06-BBFD-4678654E3577}" type="presParOf" srcId="{2319E5CB-9C05-44E5-A674-2F14E141EC12}" destId="{11E6D5BC-4E6A-4607-9ECF-C0F29EEA875E}" srcOrd="2" destOrd="0" presId="urn:microsoft.com/office/officeart/2005/8/layout/matrix3"/>
    <dgm:cxn modelId="{0BB50535-38F4-46E2-842B-F2CC42112AF0}" type="presParOf" srcId="{2319E5CB-9C05-44E5-A674-2F14E141EC12}" destId="{FB8461F6-8844-40B0-B2D5-B777FFE43357}" srcOrd="3" destOrd="0" presId="urn:microsoft.com/office/officeart/2005/8/layout/matrix3"/>
    <dgm:cxn modelId="{60D9F430-2015-4831-BCAA-13D366951224}" type="presParOf" srcId="{2319E5CB-9C05-44E5-A674-2F14E141EC12}" destId="{9C124CB5-3D09-439E-8AF9-B58EA04F5C5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CB5A9-4B6D-4492-AF5D-FB6D85A568DE}">
      <dsp:nvSpPr>
        <dsp:cNvPr id="0" name=""/>
        <dsp:cNvSpPr/>
      </dsp:nvSpPr>
      <dsp:spPr>
        <a:xfrm>
          <a:off x="0" y="2002"/>
          <a:ext cx="34818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A052F-6D24-4B9E-8BF7-CFDC486817C9}">
      <dsp:nvSpPr>
        <dsp:cNvPr id="0" name=""/>
        <dsp:cNvSpPr/>
      </dsp:nvSpPr>
      <dsp:spPr>
        <a:xfrm>
          <a:off x="0" y="2002"/>
          <a:ext cx="3481822" cy="136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accent6"/>
              </a:solidFill>
            </a:rPr>
            <a:t>Trust</a:t>
          </a:r>
          <a:r>
            <a:rPr lang="en-US" sz="2600" kern="1200" dirty="0"/>
            <a:t> is the basis of all interactions</a:t>
          </a:r>
          <a:endParaRPr lang="en-GB" sz="2600" kern="1200" dirty="0"/>
        </a:p>
      </dsp:txBody>
      <dsp:txXfrm>
        <a:off x="0" y="2002"/>
        <a:ext cx="3481822" cy="1365971"/>
      </dsp:txXfrm>
    </dsp:sp>
    <dsp:sp modelId="{3E1992DF-0B13-4AC3-8B99-FBAC6AAA90CB}">
      <dsp:nvSpPr>
        <dsp:cNvPr id="0" name=""/>
        <dsp:cNvSpPr/>
      </dsp:nvSpPr>
      <dsp:spPr>
        <a:xfrm>
          <a:off x="0" y="1367974"/>
          <a:ext cx="34818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DE1CE-B7DC-4DAC-847C-255546FCC353}">
      <dsp:nvSpPr>
        <dsp:cNvPr id="0" name=""/>
        <dsp:cNvSpPr/>
      </dsp:nvSpPr>
      <dsp:spPr>
        <a:xfrm>
          <a:off x="0" y="1367974"/>
          <a:ext cx="3481822" cy="136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accent2"/>
              </a:solidFill>
            </a:rPr>
            <a:t>Influence</a:t>
          </a:r>
          <a:r>
            <a:rPr lang="en-US" sz="2600" kern="1200" dirty="0"/>
            <a:t> is a tool that triggers </a:t>
          </a:r>
          <a:r>
            <a:rPr lang="en-US" sz="2600" b="1" kern="1200" dirty="0">
              <a:solidFill>
                <a:schemeClr val="accent6"/>
              </a:solidFill>
            </a:rPr>
            <a:t>Trust</a:t>
          </a:r>
          <a:endParaRPr lang="en-GB" sz="2600" b="1" kern="1200" dirty="0">
            <a:solidFill>
              <a:schemeClr val="accent6"/>
            </a:solidFill>
          </a:endParaRPr>
        </a:p>
      </dsp:txBody>
      <dsp:txXfrm>
        <a:off x="0" y="1367974"/>
        <a:ext cx="3481822" cy="1365971"/>
      </dsp:txXfrm>
    </dsp:sp>
    <dsp:sp modelId="{CF84D9FF-8C36-4471-A316-1E1842848AEB}">
      <dsp:nvSpPr>
        <dsp:cNvPr id="0" name=""/>
        <dsp:cNvSpPr/>
      </dsp:nvSpPr>
      <dsp:spPr>
        <a:xfrm>
          <a:off x="0" y="2733946"/>
          <a:ext cx="34818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49A4C-397E-4CF5-BEA6-6CE5F628A6E4}">
      <dsp:nvSpPr>
        <dsp:cNvPr id="0" name=""/>
        <dsp:cNvSpPr/>
      </dsp:nvSpPr>
      <dsp:spPr>
        <a:xfrm>
          <a:off x="0" y="2733946"/>
          <a:ext cx="3481822" cy="136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accent1"/>
              </a:solidFill>
            </a:rPr>
            <a:t>Recommendation</a:t>
          </a:r>
          <a:r>
            <a:rPr lang="en-US" sz="2600" kern="1200" dirty="0"/>
            <a:t> is a method for propagation of </a:t>
          </a:r>
          <a:r>
            <a:rPr lang="en-US" sz="2600" b="1" kern="1200" dirty="0">
              <a:solidFill>
                <a:schemeClr val="accent2"/>
              </a:solidFill>
            </a:rPr>
            <a:t>Influence</a:t>
          </a:r>
          <a:endParaRPr lang="en-GB" sz="2600" b="1" kern="1200" dirty="0">
            <a:solidFill>
              <a:schemeClr val="accent2"/>
            </a:solidFill>
          </a:endParaRPr>
        </a:p>
      </dsp:txBody>
      <dsp:txXfrm>
        <a:off x="0" y="2733946"/>
        <a:ext cx="3481822" cy="1365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CEAB6-E98F-4558-AD72-75562B133F5E}">
      <dsp:nvSpPr>
        <dsp:cNvPr id="0" name=""/>
        <dsp:cNvSpPr/>
      </dsp:nvSpPr>
      <dsp:spPr>
        <a:xfrm>
          <a:off x="0" y="3034"/>
          <a:ext cx="4869656" cy="5265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 OSNs:</a:t>
          </a:r>
        </a:p>
      </dsp:txBody>
      <dsp:txXfrm>
        <a:off x="25702" y="28736"/>
        <a:ext cx="4818252" cy="475096"/>
      </dsp:txXfrm>
    </dsp:sp>
    <dsp:sp modelId="{A870DC75-2EC2-449A-A25E-4BFD22955E4E}">
      <dsp:nvSpPr>
        <dsp:cNvPr id="0" name=""/>
        <dsp:cNvSpPr/>
      </dsp:nvSpPr>
      <dsp:spPr>
        <a:xfrm>
          <a:off x="0" y="529534"/>
          <a:ext cx="4869656" cy="140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1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/>
            <a:t>Interaction-based Methods for Tie-strength Measurement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i="1" kern="1200" dirty="0"/>
            <a:t>“</a:t>
          </a:r>
          <a:r>
            <a:rPr lang="en-US" sz="1200" b="1" i="1" kern="1200" dirty="0">
              <a:solidFill>
                <a:schemeClr val="accent6"/>
              </a:solidFill>
            </a:rPr>
            <a:t>Trust</a:t>
          </a:r>
          <a:r>
            <a:rPr lang="en-US" sz="1200" b="1" i="1" kern="1200" dirty="0"/>
            <a:t> </a:t>
          </a:r>
          <a:r>
            <a:rPr lang="en-US" sz="1200" i="1" kern="1200" dirty="0"/>
            <a:t>is the basis of all Interactions”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/>
            <a:t>More interactions =&gt; higher Trust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/>
            <a:t>Advantages</a:t>
          </a:r>
          <a:r>
            <a:rPr lang="en-US" sz="1200" kern="1200" dirty="0"/>
            <a:t>: Higher-accuracy; Dynamic updation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/>
            <a:t>Disadvantages</a:t>
          </a:r>
          <a:r>
            <a:rPr lang="en-US" sz="1200" kern="1200"/>
            <a:t>: High-volume traffic analysis; Impacted by changes in interaction patterns</a:t>
          </a:r>
        </a:p>
      </dsp:txBody>
      <dsp:txXfrm>
        <a:off x="0" y="529534"/>
        <a:ext cx="4869656" cy="1403781"/>
      </dsp:txXfrm>
    </dsp:sp>
    <dsp:sp modelId="{7F0EE3A1-FF36-44F5-810C-91E67D21B777}">
      <dsp:nvSpPr>
        <dsp:cNvPr id="0" name=""/>
        <dsp:cNvSpPr/>
      </dsp:nvSpPr>
      <dsp:spPr>
        <a:xfrm>
          <a:off x="0" y="1933315"/>
          <a:ext cx="4869656" cy="5265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 Service Networks:</a:t>
          </a:r>
          <a:endParaRPr lang="en-US" sz="2200" kern="1200" dirty="0"/>
        </a:p>
      </dsp:txBody>
      <dsp:txXfrm>
        <a:off x="25702" y="1959017"/>
        <a:ext cx="4818252" cy="475096"/>
      </dsp:txXfrm>
    </dsp:sp>
    <dsp:sp modelId="{B79CE7A1-BB85-407F-B1D5-37FA5B3127A1}">
      <dsp:nvSpPr>
        <dsp:cNvPr id="0" name=""/>
        <dsp:cNvSpPr/>
      </dsp:nvSpPr>
      <dsp:spPr>
        <a:xfrm>
          <a:off x="0" y="2459815"/>
          <a:ext cx="4869656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1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/>
            <a:t>Recommendation-based Methods for Service Provider Ranking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/>
            <a:t>“</a:t>
          </a:r>
          <a:r>
            <a:rPr lang="en-US" sz="1200" b="1" i="1" kern="1200" dirty="0">
              <a:solidFill>
                <a:schemeClr val="accent1"/>
              </a:solidFill>
            </a:rPr>
            <a:t>Recommendation</a:t>
          </a:r>
          <a:r>
            <a:rPr lang="en-US" sz="1200" i="1" kern="1200" dirty="0"/>
            <a:t> is a method for propagation of </a:t>
          </a:r>
          <a:r>
            <a:rPr lang="en-US" sz="1200" b="1" i="1" kern="1200" dirty="0">
              <a:solidFill>
                <a:schemeClr val="accent2"/>
              </a:solidFill>
            </a:rPr>
            <a:t>Influence</a:t>
          </a:r>
          <a:r>
            <a:rPr lang="en-US" sz="1200" i="1" kern="1200" dirty="0"/>
            <a:t>.”;  “</a:t>
          </a:r>
          <a:r>
            <a:rPr lang="en-US" sz="1200" b="1" i="1" kern="1200" dirty="0">
              <a:solidFill>
                <a:schemeClr val="accent2"/>
              </a:solidFill>
            </a:rPr>
            <a:t>Influence</a:t>
          </a:r>
          <a:r>
            <a:rPr lang="en-US" sz="1200" i="1" kern="1200" dirty="0"/>
            <a:t> is a tool that triggers </a:t>
          </a:r>
          <a:r>
            <a:rPr lang="en-US" sz="1200" b="1" i="1" kern="1200" dirty="0">
              <a:solidFill>
                <a:schemeClr val="accent6"/>
              </a:solidFill>
            </a:rPr>
            <a:t>Trust</a:t>
          </a:r>
          <a:r>
            <a:rPr lang="en-US" sz="1200" kern="1200" dirty="0"/>
            <a:t>”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/>
            <a:t>Higher rating/ better reviews =&gt; higher ranking of Service Provider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/>
            <a:t>Advantages</a:t>
          </a:r>
          <a:r>
            <a:rPr lang="en-US" sz="1200" kern="1200" dirty="0"/>
            <a:t>: Higher-accuracy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/>
            <a:t>Disadvantages</a:t>
          </a:r>
          <a:r>
            <a:rPr lang="en-US" sz="1200" kern="1200"/>
            <a:t>: Generates higher traffic volume; requires higher processing</a:t>
          </a:r>
        </a:p>
      </dsp:txBody>
      <dsp:txXfrm>
        <a:off x="0" y="2459815"/>
        <a:ext cx="4869656" cy="1366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7ECBC-2E85-4121-91BB-8DC90B3A481D}">
      <dsp:nvSpPr>
        <dsp:cNvPr id="0" name=""/>
        <dsp:cNvSpPr/>
      </dsp:nvSpPr>
      <dsp:spPr>
        <a:xfrm rot="5400000">
          <a:off x="2214259" y="-803040"/>
          <a:ext cx="610224" cy="23711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baseline="0" dirty="0" smtClean="0"/>
            <a:t>Use (semi-)static graph structure (or network tie information) to deduce trustworthiness </a:t>
          </a:r>
          <a:endParaRPr lang="en-IN" sz="1200" kern="1200" dirty="0"/>
        </a:p>
      </dsp:txBody>
      <dsp:txXfrm rot="-5400000">
        <a:off x="1333785" y="107223"/>
        <a:ext cx="2341384" cy="550646"/>
      </dsp:txXfrm>
    </dsp:sp>
    <dsp:sp modelId="{22618BFB-5119-452C-985D-173301DF5CCB}">
      <dsp:nvSpPr>
        <dsp:cNvPr id="0" name=""/>
        <dsp:cNvSpPr/>
      </dsp:nvSpPr>
      <dsp:spPr>
        <a:xfrm>
          <a:off x="0" y="1155"/>
          <a:ext cx="1333784" cy="762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Graph-based models</a:t>
          </a:r>
          <a:endParaRPr lang="en-IN" sz="1500" kern="1200" dirty="0"/>
        </a:p>
      </dsp:txBody>
      <dsp:txXfrm>
        <a:off x="37236" y="38391"/>
        <a:ext cx="1259312" cy="688308"/>
      </dsp:txXfrm>
    </dsp:sp>
    <dsp:sp modelId="{C7895052-B680-47B3-925E-3D23DC2D9432}">
      <dsp:nvSpPr>
        <dsp:cNvPr id="0" name=""/>
        <dsp:cNvSpPr/>
      </dsp:nvSpPr>
      <dsp:spPr>
        <a:xfrm rot="5400000">
          <a:off x="2214259" y="-2121"/>
          <a:ext cx="610224" cy="23711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baseline="0" smtClean="0"/>
            <a:t>Use </a:t>
          </a:r>
          <a:r>
            <a:rPr lang="en-US" sz="1200" b="0" i="0" kern="1200" baseline="0" dirty="0" smtClean="0"/>
            <a:t>inter-node interactions to estimate the strength of each social tie</a:t>
          </a:r>
          <a:endParaRPr lang="en-IN" sz="1200" kern="1200" dirty="0"/>
        </a:p>
      </dsp:txBody>
      <dsp:txXfrm rot="-5400000">
        <a:off x="1333785" y="908143"/>
        <a:ext cx="2341384" cy="550646"/>
      </dsp:txXfrm>
    </dsp:sp>
    <dsp:sp modelId="{2C3E34F8-6B92-4091-A5D4-1C825E204C26}">
      <dsp:nvSpPr>
        <dsp:cNvPr id="0" name=""/>
        <dsp:cNvSpPr/>
      </dsp:nvSpPr>
      <dsp:spPr>
        <a:xfrm>
          <a:off x="0" y="802074"/>
          <a:ext cx="1333784" cy="762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Dynamic interaction-based models</a:t>
          </a:r>
          <a:endParaRPr lang="en-IN" sz="1500" kern="1200" dirty="0"/>
        </a:p>
      </dsp:txBody>
      <dsp:txXfrm>
        <a:off x="37236" y="839310"/>
        <a:ext cx="1259312" cy="688308"/>
      </dsp:txXfrm>
    </dsp:sp>
    <dsp:sp modelId="{A539F462-4F25-46E2-8359-0D950861F530}">
      <dsp:nvSpPr>
        <dsp:cNvPr id="0" name=""/>
        <dsp:cNvSpPr/>
      </dsp:nvSpPr>
      <dsp:spPr>
        <a:xfrm rot="5400000">
          <a:off x="2214259" y="798797"/>
          <a:ext cx="610224" cy="23711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baseline="0" smtClean="0"/>
            <a:t>Try </a:t>
          </a:r>
          <a:r>
            <a:rPr lang="en-US" sz="1200" b="0" i="0" kern="1200" baseline="0" dirty="0" smtClean="0"/>
            <a:t>to balance the benefits and shortcomings of more than one method for trust management</a:t>
          </a:r>
          <a:endParaRPr lang="en-IN" sz="1200" kern="1200" dirty="0"/>
        </a:p>
      </dsp:txBody>
      <dsp:txXfrm rot="-5400000">
        <a:off x="1333785" y="1709061"/>
        <a:ext cx="2341384" cy="550646"/>
      </dsp:txXfrm>
    </dsp:sp>
    <dsp:sp modelId="{C7DD7406-1D0D-4C9D-8776-EC8332DEF28D}">
      <dsp:nvSpPr>
        <dsp:cNvPr id="0" name=""/>
        <dsp:cNvSpPr/>
      </dsp:nvSpPr>
      <dsp:spPr>
        <a:xfrm>
          <a:off x="0" y="1602994"/>
          <a:ext cx="1333784" cy="762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Hybrid models</a:t>
          </a:r>
          <a:endParaRPr lang="en-IN" sz="1500" kern="1200" dirty="0"/>
        </a:p>
      </dsp:txBody>
      <dsp:txXfrm>
        <a:off x="37236" y="1640230"/>
        <a:ext cx="1259312" cy="6883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7ACAE-4A4F-4408-97E4-96AFB070B3DF}">
      <dsp:nvSpPr>
        <dsp:cNvPr id="0" name=""/>
        <dsp:cNvSpPr/>
      </dsp:nvSpPr>
      <dsp:spPr>
        <a:xfrm rot="5400000">
          <a:off x="2812119" y="-1084386"/>
          <a:ext cx="610224" cy="2933864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1" kern="1200" baseline="0" dirty="0" smtClean="0"/>
            <a:t>Trust</a:t>
          </a:r>
          <a:r>
            <a:rPr lang="en-US" sz="1100" b="0" i="0" kern="1200" baseline="0" dirty="0" smtClean="0"/>
            <a:t> evaluation using a system of ratings. Ratings given to individual transactions lead to node-level ratings</a:t>
          </a:r>
          <a:endParaRPr lang="en-IN" sz="1100" kern="1200" dirty="0"/>
        </a:p>
      </dsp:txBody>
      <dsp:txXfrm rot="-5400000">
        <a:off x="1650300" y="107222"/>
        <a:ext cx="2904075" cy="550646"/>
      </dsp:txXfrm>
    </dsp:sp>
    <dsp:sp modelId="{E4863664-5AE1-4734-AF32-817A60AC7FF2}">
      <dsp:nvSpPr>
        <dsp:cNvPr id="0" name=""/>
        <dsp:cNvSpPr/>
      </dsp:nvSpPr>
      <dsp:spPr>
        <a:xfrm>
          <a:off x="0" y="1155"/>
          <a:ext cx="1650299" cy="762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/>
            <a:t>Ratings-based models</a:t>
          </a:r>
          <a:endParaRPr lang="en-IN" sz="1200" kern="1200" dirty="0"/>
        </a:p>
      </dsp:txBody>
      <dsp:txXfrm>
        <a:off x="37236" y="38391"/>
        <a:ext cx="1575827" cy="688308"/>
      </dsp:txXfrm>
    </dsp:sp>
    <dsp:sp modelId="{4AA7A667-57F9-47BE-B693-6C53AA37C93B}">
      <dsp:nvSpPr>
        <dsp:cNvPr id="0" name=""/>
        <dsp:cNvSpPr/>
      </dsp:nvSpPr>
      <dsp:spPr>
        <a:xfrm rot="5400000">
          <a:off x="2812119" y="-283467"/>
          <a:ext cx="610224" cy="2933864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baseline="0" dirty="0" smtClean="0"/>
            <a:t>Use a combination of </a:t>
          </a:r>
          <a:r>
            <a:rPr lang="en-US" sz="1100" b="0" i="1" kern="1200" baseline="0" dirty="0" smtClean="0"/>
            <a:t>direct opinion</a:t>
          </a:r>
          <a:r>
            <a:rPr lang="en-US" sz="1100" b="0" i="0" kern="1200" baseline="0" dirty="0" smtClean="0"/>
            <a:t> (i.e. self-opinion) and </a:t>
          </a:r>
          <a:r>
            <a:rPr lang="en-US" sz="1100" b="0" i="1" kern="1200" baseline="0" dirty="0" smtClean="0"/>
            <a:t>indirect opinions</a:t>
          </a:r>
          <a:r>
            <a:rPr lang="en-US" sz="1100" b="0" i="0" kern="1200" baseline="0" dirty="0" smtClean="0"/>
            <a:t> (i.e. opinions of other nodes) to calculate the overall trustworthiness</a:t>
          </a:r>
          <a:endParaRPr lang="en-IN" sz="1100" kern="1200" dirty="0"/>
        </a:p>
      </dsp:txBody>
      <dsp:txXfrm rot="-5400000">
        <a:off x="1650300" y="908141"/>
        <a:ext cx="2904075" cy="550646"/>
      </dsp:txXfrm>
    </dsp:sp>
    <dsp:sp modelId="{A2402285-545C-49BE-9A79-3FBA56B4986F}">
      <dsp:nvSpPr>
        <dsp:cNvPr id="0" name=""/>
        <dsp:cNvSpPr/>
      </dsp:nvSpPr>
      <dsp:spPr>
        <a:xfrm>
          <a:off x="0" y="802074"/>
          <a:ext cx="1650299" cy="762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/>
            <a:t>Opinion-based models</a:t>
          </a:r>
          <a:endParaRPr lang="en-IN" sz="1200" kern="1200" dirty="0"/>
        </a:p>
      </dsp:txBody>
      <dsp:txXfrm>
        <a:off x="37236" y="839310"/>
        <a:ext cx="1575827" cy="688308"/>
      </dsp:txXfrm>
    </dsp:sp>
    <dsp:sp modelId="{966C3A80-D7EC-4BFA-BFAB-CD06205FE0E4}">
      <dsp:nvSpPr>
        <dsp:cNvPr id="0" name=""/>
        <dsp:cNvSpPr/>
      </dsp:nvSpPr>
      <dsp:spPr>
        <a:xfrm rot="5400000">
          <a:off x="2812119" y="517451"/>
          <a:ext cx="610224" cy="2933864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baseline="0" dirty="0" smtClean="0"/>
            <a:t>Trust relationships gathered from one kind of social or service network and applied to other systems</a:t>
          </a:r>
          <a:endParaRPr lang="en-IN" sz="1100" kern="1200" dirty="0"/>
        </a:p>
      </dsp:txBody>
      <dsp:txXfrm rot="-5400000">
        <a:off x="1650300" y="1709060"/>
        <a:ext cx="2904075" cy="550646"/>
      </dsp:txXfrm>
    </dsp:sp>
    <dsp:sp modelId="{61045824-67D1-4021-9653-481991AF54F8}">
      <dsp:nvSpPr>
        <dsp:cNvPr id="0" name=""/>
        <dsp:cNvSpPr/>
      </dsp:nvSpPr>
      <dsp:spPr>
        <a:xfrm>
          <a:off x="0" y="1602994"/>
          <a:ext cx="1650299" cy="762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/>
            <a:t>Cross-Integrated models</a:t>
          </a:r>
          <a:endParaRPr lang="en-IN" sz="1200" kern="1200" dirty="0"/>
        </a:p>
      </dsp:txBody>
      <dsp:txXfrm>
        <a:off x="37236" y="1640230"/>
        <a:ext cx="1575827" cy="6883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D9103-60D2-4D90-8D1D-A41C14E0F90D}">
      <dsp:nvSpPr>
        <dsp:cNvPr id="0" name=""/>
        <dsp:cNvSpPr/>
      </dsp:nvSpPr>
      <dsp:spPr>
        <a:xfrm>
          <a:off x="204206" y="0"/>
          <a:ext cx="3524281" cy="3524281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D8FCD-C053-4CA1-B30F-C653AA5B4D79}">
      <dsp:nvSpPr>
        <dsp:cNvPr id="0" name=""/>
        <dsp:cNvSpPr/>
      </dsp:nvSpPr>
      <dsp:spPr>
        <a:xfrm>
          <a:off x="539013" y="334806"/>
          <a:ext cx="1374469" cy="137446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baseline="0" dirty="0" smtClean="0"/>
            <a:t>Information Exchange Volume</a:t>
          </a:r>
          <a:endParaRPr lang="en-IN" sz="1500" kern="1200" dirty="0"/>
        </a:p>
      </dsp:txBody>
      <dsp:txXfrm>
        <a:off x="606109" y="401902"/>
        <a:ext cx="1240277" cy="1240277"/>
      </dsp:txXfrm>
    </dsp:sp>
    <dsp:sp modelId="{11E6D5BC-4E6A-4607-9ECF-C0F29EEA875E}">
      <dsp:nvSpPr>
        <dsp:cNvPr id="0" name=""/>
        <dsp:cNvSpPr/>
      </dsp:nvSpPr>
      <dsp:spPr>
        <a:xfrm>
          <a:off x="2019211" y="334806"/>
          <a:ext cx="1374469" cy="1374469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baseline="0" dirty="0" smtClean="0"/>
            <a:t>Storage Requirements</a:t>
          </a:r>
          <a:endParaRPr lang="en-IN" sz="1500" kern="1200" dirty="0"/>
        </a:p>
      </dsp:txBody>
      <dsp:txXfrm>
        <a:off x="2086307" y="401902"/>
        <a:ext cx="1240277" cy="1240277"/>
      </dsp:txXfrm>
    </dsp:sp>
    <dsp:sp modelId="{FB8461F6-8844-40B0-B2D5-B777FFE43357}">
      <dsp:nvSpPr>
        <dsp:cNvPr id="0" name=""/>
        <dsp:cNvSpPr/>
      </dsp:nvSpPr>
      <dsp:spPr>
        <a:xfrm>
          <a:off x="539013" y="1815004"/>
          <a:ext cx="1374469" cy="1374469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baseline="0" dirty="0" smtClean="0"/>
            <a:t>(Re-) Computation Frequency</a:t>
          </a:r>
          <a:endParaRPr lang="en-IN" sz="1500" kern="1200" dirty="0"/>
        </a:p>
      </dsp:txBody>
      <dsp:txXfrm>
        <a:off x="606109" y="1882100"/>
        <a:ext cx="1240277" cy="1240277"/>
      </dsp:txXfrm>
    </dsp:sp>
    <dsp:sp modelId="{9C124CB5-3D09-439E-8AF9-B58EA04F5C51}">
      <dsp:nvSpPr>
        <dsp:cNvPr id="0" name=""/>
        <dsp:cNvSpPr/>
      </dsp:nvSpPr>
      <dsp:spPr>
        <a:xfrm>
          <a:off x="2019211" y="1815004"/>
          <a:ext cx="1374469" cy="1374469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baseline="0" dirty="0" smtClean="0"/>
            <a:t>Volume of information processing</a:t>
          </a:r>
          <a:endParaRPr lang="en-IN" sz="1500" kern="1200" dirty="0"/>
        </a:p>
      </dsp:txBody>
      <dsp:txXfrm>
        <a:off x="2086307" y="1882100"/>
        <a:ext cx="1240277" cy="12402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D9103-60D2-4D90-8D1D-A41C14E0F90D}">
      <dsp:nvSpPr>
        <dsp:cNvPr id="0" name=""/>
        <dsp:cNvSpPr/>
      </dsp:nvSpPr>
      <dsp:spPr>
        <a:xfrm>
          <a:off x="202127" y="0"/>
          <a:ext cx="3395493" cy="3395493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D8FCD-C053-4CA1-B30F-C653AA5B4D79}">
      <dsp:nvSpPr>
        <dsp:cNvPr id="0" name=""/>
        <dsp:cNvSpPr/>
      </dsp:nvSpPr>
      <dsp:spPr>
        <a:xfrm>
          <a:off x="524699" y="322571"/>
          <a:ext cx="1324242" cy="13242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Slandering / Bad-Mouthing Attack</a:t>
          </a:r>
          <a:endParaRPr lang="en-IN" sz="1800" kern="1200" dirty="0"/>
        </a:p>
      </dsp:txBody>
      <dsp:txXfrm>
        <a:off x="589343" y="387215"/>
        <a:ext cx="1194954" cy="1194954"/>
      </dsp:txXfrm>
    </dsp:sp>
    <dsp:sp modelId="{11E6D5BC-4E6A-4607-9ECF-C0F29EEA875E}">
      <dsp:nvSpPr>
        <dsp:cNvPr id="0" name=""/>
        <dsp:cNvSpPr/>
      </dsp:nvSpPr>
      <dsp:spPr>
        <a:xfrm>
          <a:off x="1950806" y="322571"/>
          <a:ext cx="1324242" cy="1324242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Sybil Attack</a:t>
          </a:r>
          <a:endParaRPr lang="en-IN" sz="1800" kern="1200" dirty="0"/>
        </a:p>
      </dsp:txBody>
      <dsp:txXfrm>
        <a:off x="2015450" y="387215"/>
        <a:ext cx="1194954" cy="1194954"/>
      </dsp:txXfrm>
    </dsp:sp>
    <dsp:sp modelId="{FB8461F6-8844-40B0-B2D5-B777FFE43357}">
      <dsp:nvSpPr>
        <dsp:cNvPr id="0" name=""/>
        <dsp:cNvSpPr/>
      </dsp:nvSpPr>
      <dsp:spPr>
        <a:xfrm>
          <a:off x="524699" y="1748678"/>
          <a:ext cx="1324242" cy="1324242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On-Off Attack</a:t>
          </a:r>
          <a:endParaRPr lang="en-IN" sz="1800" kern="1200" dirty="0"/>
        </a:p>
      </dsp:txBody>
      <dsp:txXfrm>
        <a:off x="589343" y="1813322"/>
        <a:ext cx="1194954" cy="1194954"/>
      </dsp:txXfrm>
    </dsp:sp>
    <dsp:sp modelId="{9C124CB5-3D09-439E-8AF9-B58EA04F5C51}">
      <dsp:nvSpPr>
        <dsp:cNvPr id="0" name=""/>
        <dsp:cNvSpPr/>
      </dsp:nvSpPr>
      <dsp:spPr>
        <a:xfrm>
          <a:off x="1950806" y="1748678"/>
          <a:ext cx="1324242" cy="1324242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Ballot Stuffing Attack</a:t>
          </a:r>
          <a:endParaRPr lang="en-IN" sz="1800" kern="1200" dirty="0"/>
        </a:p>
      </dsp:txBody>
      <dsp:txXfrm>
        <a:off x="2015450" y="1813322"/>
        <a:ext cx="1194954" cy="1194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0548D-E5F7-45DB-AE02-A4B443A519D0}" type="datetimeFigureOut">
              <a:rPr lang="en-IN" smtClean="0"/>
              <a:t>15-10-2022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7CE7A-2EA8-4F17-A4E8-BC13B6012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490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5:03:59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20574 5990 240 0,'4'-2'331'0,"-4"-1"46"0,1 0 35 16,-1 3-77-16,0-2-88 15,0 2-36-15,0-2-9 16,0-1-10-16,1 1-10 15,-1 2-6-15,0-2-14 16,0 1-23-16,-1 1-13 0,1-2-2 16,-1 0-11-16,1 2-21 15,1 0-30-15,-1 0-3 16,1 0-11-16,-1 0-11 16,0 0-11-16,0 0-8 0,0 2 4 15,0 3-12-15,-1 5-1 16,1 10 7-16,-1 8 2 15,-3 9 9-15,1 8 10 16,-5 5-4-16,3 7-10 16,-4 5-9-16,3 2 2 0,-1 1-11 15,1-1-13-15,-1-4 3 16,3-3 5-16,1-6 1 16,0-8-2-16,0-6 4 15,3-9 6-15,0-7 0 16,0-7 0-16,0-12-8 0,3-11 9 15,0-11-10-15,0-15-3 16,1-11-20-16,1-8-2 16,-2-7-6-16,1-2-16 15,-1-4 2-15,-1 0 3 16,2 2 19-16,-2 5-2 0,1 5 7 16,1 7 4-16,-2 9 5 15,0 7-1-15,-1 6 2 16,2 7-2-16,-1 7-1 15,5 8 3-15,1 9 0 16,1 10 6-16,-1 12-4 0,1 10 16 16,2 8 16-16,0 4 5 15,-1 3 4-15,1 2-1 16,-2-3 0-16,3-1-13 16,-2-3-10-16,-2-6 0 0,1-5 2 15,-3-5-9-15,1-7 7 16,-3-4 1-16,-3-4 1 15,-1-6 3-15,0-5-5 16,0-7-1-16,0-8-13 16,0-12-15-16,0-14-11 0,4-8-26 15,2-12-15-15,2-9-13 16,1 0 3-16,-1-2 9 16,2 9 14-16,-1 4 18 15,-4 12 11-15,1 8 16 16,-1 6-2-16,-2 9 5 0,0 6 1 15,2 8 5-15,1 7 5 16,2 10 8-16,0 7 22 16,3 12 11-16,-1 7 3 15,-1 7 7-15,-1 7 4 0,0 2-6 16,1 2-13-16,0 1-11 16,0-1-6-16,-1-3-7 15,-3-1-11-15,3-6-1 16,-4-4 0-16,4-5-3 15,-2-5-32-15,-2-6-71 16,0-5-106-16,1-6-169 0,-2-5-168 16,3-8-85-16,-1-11-13 15,2-6 44-15,-3-7 121 16</inkml:trace>
  <inkml:trace contextRef="#ctx0" brushRef="#br0" timeOffset="579.9119">21099 6365 144 0,'4'-10'272'0,"0"1"77"16,-1-1 62-16,-1 2-34 15,-1 4-51-15,-1-4-29 0,0 1-17 16,0-2-21-16,0-4-30 15,4 1-55-15,0-4-38 16,5 0-35-16,3-2-22 16,1-2-34-16,1 1-28 15,0 1 5-15,2 3-8 0,0 4 3 16,-1 4-1-16,6 7 16 16,-4 7 14-16,4 8 4 15,-5 7 7-15,-4 9-6 16,-7 9-3-16,-8 5-8 15,-8 5-8-15,-4 2-9 0,-5-1-6 16,-1 1-3-16,-4-6-5 16,0-4-3-16,0-5-1 15,3-5 1-15,2-8 1 16,2-6 0-16,3-6-2 16,3-12-17-16,4-3-16 0,4-9-8 15,4-5-3-15,5 1-2 16,3-2-4-16,4 2 14 15,2 8 11-15,-1 0 12 16,5 5-3-16,1 3 2 16,0 6 7-16,5 2 8 0,3 4 2 15,-1 5-9-15,4-3 6 16,1 1-6-16,2-1 1 16,0-2-11-16,0-2-48 15,-3 0-97-15,-1-6-161 16,-3 1-175-16,-2-5-103 0,-3-5-44 15,-2-4 27-15,-4-8 103 16</inkml:trace>
  <inkml:trace contextRef="#ctx0" brushRef="#br0" timeOffset="1129.8533">21599 6300 95 0,'-2'-10'315'0,"2"2"105"16,-2 4 36-16,2 1 6 15,0 3-117-15,0 3-70 16,0 4-32-16,4 5-21 0,0 6 3 16,1 5-11-16,-2 12-22 15,1 1-48-15,-2 6-48 16,-2 2-32-16,-2 1-26 15,-2 0-9-15,1-5-7 16,-2-2-7-16,2-7-4 0,0-4-14 16,0-8-19-16,-2-6-74 15,-1-7-86-15,1-11-83 16,0-9-50-16,2-15-40 16,2-9-14-16,-1-9 40 15,0-5 83-15,2-2 101 0,0 0 88 16,0 4 103-16,2 7 80 15,-2 6 68-15,2 10 39 16,-2 1 2-16,1 6-18 16,1 7-13-16,3 6-7 15,3 5-17-15,4 10-11 0,2 4-9 16,4 9 0-16,0 6-32 16,3 0-29-16,1 7-24 15,-1-1-26-15,0 2-6 16,-3-1-18-16,4-1-20 15,-4-4-46-15,1-2-80 0,-5-6-91 16,2-8-144-16,3-5-162 16,-3-11-103-16,2-14-24 15,0-10 52-15,-2-9 90 16,-6-9 172-16</inkml:trace>
  <inkml:trace contextRef="#ctx0" brushRef="#br0" timeOffset="1349.9269">21994 6235 125 0,'1'-7'275'15,"3"4"84"-15,-3 6 62 0,1 7-25 16,-4 6-23-16,-2 8-27 16,-3 4-37-16,-6 4-27 15,1 6-45-15,-3 2-54 16,0 0-58-16,0-5-52 16,4-1-38-16,-1-6-42 15,7-3-37-15,-3-8-73 0,5-9-93 16,1-5-98-16,2-11-98 15,4-10-103-15,5-11-35 16,0-12 32-16,4-13 83 16,4-9 120-16</inkml:trace>
  <inkml:trace contextRef="#ctx0" brushRef="#br0" timeOffset="1541.1042">22051 6096 372 0,'9'0'412'15,"2"8"65"-15,0 13 15 0,-1 7-29 16,2 10-80-16,3 3-64 15,2 5-54-15,4 1-34 16,2 1-52-16,6-1-60 16,-1-2-33-16,2-5-29 15,-1-2-78-15,-3-7-155 16,-4-4-262-16,-6-7-137 0,-4-8-76 16,-6-7-37-16,-6-5 40 15,-6-4 168-15</inkml:trace>
  <inkml:trace contextRef="#ctx0" brushRef="#br0" timeOffset="7360.838">22066 6341 106 0,'0'-3'182'0,"0"1"39"15,0 2 23-15,0 0-49 16,0 0-32-16,0 0-17 16,0 0-17-16,0 0-2 15,2-2-21-15,-2 1-6 16,3 1 6-16,-1-2 2 0,-4 0 3 16,-1 1 3-16,1-1-7 15,2 1-10-15,-3-3-6 16,3 1-9-16,0-2 2 0,0 2-1 15,-1 3 1-15,-1 0-8 16,2 0 0-16,-1 0 6 16,1 0-4-16,0 0-9 15,-3 0 2-15,3-1 3 16,0-1-10-16,0-2-11 16,-1 2-3-16,1-1 4 0,0 2-13 15,-1-1-9-15,-1 2-6 16,2-3 1-16,-1 2-3 15,1 0-9-15,-2-2-1 16,0 3 1-16,1 0-7 0,-1 0-9 16,1 0-6-16,-1 0-2 15,-1 0-10-15,1 0-1 16,1 0-1-16,-1 3-7 16,-1-1 9-16,2 3-8 0,-6-2 7 15,1 3 3-15,-2-2 7 16,3 2 6-16,1-3-7 15,-1 0 11-15,0 0 12 16,2-2-4-16,-2 1-2 16,2-2 3-16,3 0 8 0,-2 0-5 15,2 0-5-15,-1-3 8 16,-1-3 5-16,2-3-4 16,0-1 1-16,2-3 2 15,-1-4-11-15,1 0-5 16,1-1 2-16,-2 0 1 0,3 4-2 15,-4 2 9-15,3 0 4 16,-1 4-1-16,-2 0 3 16,0 2-4-16,0 2-2 0,0 1-1 15,0 0-6-15,-2 1 7 16,-1 2-9-16,3 0-3 16,0 0-4-16,0 0-7 15,0 5 1-15,0-2-8 16,-4 0 0-16,4 1 2 0,0 5 8 15,0 5 6-15,0 3 4 16,0 3-3-16,-4 3 5 16,2 0 3-16,-1 1-3 15,0 2-4-15,-1-4-8 16,3 3 7-16,-2-6 1 0,1-2-4 16,1-5-2-16,-2-3 7 15,3-1 7-15,0-3-5 16,3 0 5-16,-2-5 1 15,4-5 3-15,0-3-2 0,1-8-8 16,4-7 2-16,-1-5-1 16,-1-2-4-16,3-1 1 15,-3-3-2-15,-1 6 11 16,-1 1-8-16,-3 3 3 16,3 3-3-16,-3 3-2 0,1 1 1 15,-3 2-1-15,1 5 3 16,-1 1-6-16,-1 3 2 15,1 2 1-15,-1-1 0 16,3 4-6-16,-3-2-2 16,0 3-3-16,0 3-2 0,0 0-8 15,0 1 5-15,-3 2 1 16,2 2 4-16,1 1 7 16,-3 3 5-16,2 5 13 15,1-1-6-15,-2-1 1 0,0-4 0 16,2 1-5-16,-1-3-5 15,1-2-1-15,-2-2 5 16,1-2 5-16,1-2-2 16,-5-1 13-16,3-1 3 0,1-1 11 15,-1-3-5-15,2 0-8 16,0-2 0-16,-1-3-2 16,-1 2-5-16,-3-1-10 15,4 0-2-15,-2-1-1 16,1 2 2-16,0-1-2 0,2 1-3 15,-1-1 0-15,1 1-1 16,0 3 2-16,0 1-1 16,0 1-5-16,0 0 2 15,0 1-5-15,0-1 2 16,0 1-2-16,1 2 0 0,-1 2 1 16,4 0 0-16,0 4 2 15,4 1 4-15,3 6 1 16,-1 3-2-16,2 2 5 15,4 4 1-15,0 4 1 0,5 1 1 16,-3 2 8-16,2 4 2 16,2-4-6-16,0 1 1 15,0 2 3-15,0-1-3 16,0 0-6-16,-1 0 0 16,1-2 7-16,-3-1-7 0,0-5-3 15,-2 0 7-15,0-2-3 16,-4-3-3-16,0-2-5 15,-4 0 7-15,1-4 7 16,-1-2-5-16,-2 1-1 16,-2-4 0-16,1 1 3 0,-2-2 3 15,1-1-6-15,-2-1 0 16,-1-1 5-16,-2-3-3 16,3 0 2-16,-1 2-7 15,-1-2 2-15,1 0-9 16,-2 0-33-16,0 0-88 0,0-4-157 15,-3-2-216-15,-4-1-117 16,-1-4-52-16,2-2 0 16,0-2 82-16,-2-4 191 15</inkml:trace>
  <inkml:trace contextRef="#ctx0" brushRef="#br0" timeOffset="24553.945">19090 15129 149 0,'2'1'270'0,"-4"-1"36"0,2 2 47 15,-1-2-41-15,-3 1-67 16,0-1-27-16,0 0 0 16,0 0 24-16,-6 0-18 15,4-1-25-15,-2-1-41 16,-2 1-39-16,0-2-36 16,-4 1-28-16,2 1-19 0,0-2-13 15,-5 1-7-15,2 2 3 16,-4 5 3-16,1 1 5 15,0 3 1-15,-3 6-3 16,0 2 3-16,3 5-15 16,0 2-8-16,2 0-4 15,3-1-1-15,1 0 4 16,7-1-4-16,2-3 4 16,6 0-1-16,5 1-4 0,6-3-2 15,7 2-12-15,0-4 0 16,5 0 0-16,4-1 4 15,2 2-3-15,0-3 0 16,3-2 12-16,-4 2 1 16,-2 1 3-16,-3-1-2 15,-4 4 4-15,-5 1 3 0,-7 3-2 16,-7 1-1-16,-7 6-4 16,-7 0 2-16,-7 3 5 15,-5-1-4-15,-6 0-4 16,-2-3 13-16,-3-3 9 15,1-3-1-15,-2-6-1 16,2-3 0-16,3-7 7 0,2-3-11 16,2-7-18-16,4-2-23 15,5-5-48-15,1-1-73 16,6-2-111-16,3 2-133 16,4-4-118-16,4 0-43 15,4 0 11-15,-1-1 61 16,4-2 133-16</inkml:trace>
  <inkml:trace contextRef="#ctx0" brushRef="#br0" timeOffset="25054.2446">19235 15477 247 0,'7'-2'328'16,"0"2"62"-16,-3 3 48 15,-1 2-83-15,0 0-76 16,-1 5-36-16,-1 0-8 16,2 6-13-16,2 5-15 15,3 1-18-15,-2 5-27 0,2 4-30 16,0 0-29-16,5 1-28 15,0 0-22-15,5-6-17 16,0-2-11-16,6-4-5 16,1-8-4-16,3-6 0 15,2-9-5-15,-2-6 1 16,1-7-5-16,-4-6-2 0,-4-6-7 16,-4-2-4-16,-9-4-6 15,-4 1-13-15,-11 1-7 16,-8 2-10-16,-8 7 2 15,-7 4 1-15,-3 9 6 16,-5 4 8-16,4 9 4 16,-1 4 10-16,5 7 1 0,6 1 4 15,5 1-30 1,3 2-59-16,3 0-93 0,9-2-138 16,5-2-155-16,6-3-84 15,4-7-16-15,4-2 46 16,3-5 106-16</inkml:trace>
  <inkml:trace contextRef="#ctx0" brushRef="#br0" timeOffset="25644.7297">19791 15499 141 0,'5'-6'256'15,"-3"0"67"-15,-2 2 35 16,-2-2-84-16,-2 2-51 16,-1-3-45-16,2 3-32 15,-2-3-26-15,4 3-1 16,-6 1 0-16,4 0 1 16,-3 2 1-16,1 2 9 15,0 5 8-15,-1 4 4 0,1 4-2 16,0 4-8-16,4 8-8 15,1 3-13-15,5 2-21 16,2 2-22-16,7 0-12 16,4-2-20-16,4-2-12 15,7-4-7-15,1-6-1 16,1-3-6-16,3-6-8 16,-3-8 0-16,1-4-2 0,-1-7-5 15,-1-6-4-15,-4-5-10 16,-2-2-12-16,-4-4-5 15,-4-2-9-15,-8 0 3 16,-3 2 4-16,-4 2 11 16,-2 5 13-16,-3 2 11 15,1 5 19-15,-2 3 6 0,2 5 8 16,-1 4 8 0,3 5 11-16,1 7 3 0,4 0-3 15,0 1-3-15,4 3-5 16,0 1-9-16,3 0-14 15,0 2-7-15,2-1-6 16,1-5-11-16,-1-1-85 16,2-3-158-16,-5-5-220 0,-2-4-121 15,1-7-62-15,0-6-25 16,-8-13 73-16,-6-3 193 16</inkml:trace>
  <inkml:trace contextRef="#ctx0" brushRef="#br0" timeOffset="25812.6998">20032 15219 300 0,'-9'-11'416'0,"1"1"49"15,1 2 22-15,6 2-85 16,1 2-222-16,4 2-177 16,3 1-181-16,3 1-153 15,3 0-83-15,2 0-30 16,0 0 27-16,2 1 90 15</inkml:trace>
  <inkml:trace contextRef="#ctx0" brushRef="#br0" timeOffset="26698.1193">20508 15455 364 0,'10'10'383'0,"-3"-2"67"0,-1-4 20 16,-1-1-79-16,-1-3-77 16,-1-2-65-16,-2-3-52 15,-5-5-54-15,2 0-49 16,-5-5-46-16,-5-3-31 16,-1-2-22-16,-3 0-17 15,1 0-9-15,-2 0-4 0,-1 5-3 16,4 3 1-16,3 7 7 15,-2 10 14-15,0 7 13 16,4 5 22-16,6 7 22 16,1 8 21-16,4-3 16 15,4 6 7-15,4-4-1 16,5-1-15-16,1-3-20 0,5-3-15 16,1-7-11-16,0-5-9 15,2-7-4-15,-1-5-5 16,-2-9-4-16,-5-4-1 15,-2-3-2-15,-6-4 2 16,-3-2-4-16,-5-2 0 16,-4 3 3-16,-1 1 1 0,1 5 0 15,-3 3 17-15,5 3 17 16,-2 6 16-16,1 5 13 16,3 4 10-16,3 3 7 15,2 5-11-15,4 4-7 16,4-1-10-16,7 0-10 15,-2-1-7-15,8-1-9 16,-1 0-1-16,3-3-7 0,2-4-2 16,-1-5-3-16,1-6-2 15,-5-8-4-15,3-3-6 16,-7-8-2-16,-5-3 2 16,-11-10-15-16,-9-5-26 15,-11-7-56-15,-9-5-46 16,-11-5-28-16,-1 0-18 15,3 2 13-15,-1 9 50 16,8 4 78-16,2 8 65 0,4 9 39 16,7 5 30-16,3 12 20 15,5 9-10-15,5 10-11 16,5 9-7-16,6 7-2 16,6 2-4-16,7 6-8 15,4 0 4-15,1 2-1 16,4 1 2-16,-1-1-2 0,4 1-3 15,-3 4-9-15,2-4-11 16,0 0-12-16,-2-2-6 16,2-3-14-16,-4-6-7 15,2-4-6-15,2-6-7 16,-3-4-27-16,1-8-54 16,-1-6-113-16,0-9-170 15,-2-9-206-15,-2-6-106 0,-1-8-34 16,-5-7 23-16,-6-7 110 15,-4-4 212-15</inkml:trace>
  <inkml:trace contextRef="#ctx0" brushRef="#br0" timeOffset="27984.0062">21690 14865 325 0,'-5'0'361'16,"-1"-2"75"-16,-1 2 25 15,3-1-1-15,-1 0-45 16,2-2-54-16,3 3-67 0,3-3-64 15,7 1-63 1,9-3-57-16,6-2-19 0,8-4-22 16,7-2-9-16,4-1-10 15,0-1-13-15,2 0-12 16,-5 0-7-16,-3 3-9 16,-5 2-5-16,-6 1-1 15,-5 2-14-15,-9 4-23 16,-4 1-25-16,-4 2-28 15,-5 2-21-15,-5 1-26 16,-1 4 3-16,-5-1 20 0,0 1 33 16,-3-1 26-16,1 3 17 15,-3-1 26-15,4 2 7 16,0 0 2-16,2 2-1 16,3 4 34-16,6 0 27 15,1 5 13-15,5 1 3 16,4 3 13-16,7 3 8 15,3 4-25-15,3-3-15 0,5 5-13 16,1-1 7-16,1-4-10 16,-2 3-13-16,-6-3-5 15,-1-2-9-15,-5-3-1 16,-2-3-5-16,1-4-11 16,-6-2 2-16,-3-2-9 0,-3-3-11 15,-6 1-7 1,-4-2-2-16,-1 1-1 0,-5 0-3 15,-1 0 11-15,3-1 9 16,1 1 7-16,3-1 5 16,0 0 4-16,7 2 12 15,2-2 10-15,7-1 12 16,5-1 7-16,4-4 7 16,4-3 0-16,7-5-10 0,2-3-9 15,2-2-11-15,-1-5-27 16,3 0-99-16,-5 0-171 15,-3-2-220-15,-2 4-120 16,-3-3-65-16,-3 0-10 16,-4 3 81-16,-4-4 204 15</inkml:trace>
  <inkml:trace contextRef="#ctx0" brushRef="#br0" timeOffset="28448.2249">22589 15066 229 0,'0'-7'384'16,"0"3"92"-16,0 1 62 16,0 2-32-16,0-1-84 15,-1 4-66-15,-2 2-45 16,2 7-37-16,-1 2-36 15,2 5-47-15,2 5-36 16,3 1-29-16,5 0-23 0,3 0-27 16,3-3-16-16,5-1-12 15,4-3-11-15,5-6-11 16,1-7-12-16,4-7-3 16,4-4-6-16,-2-8-10 15,-2-6-10-15,-4-6-15 16,-6-2-13-16,-4-1-24 15,-15 2-21-15,-11 2-8 0,-12 5 0 16,-8 3 14-16,-8 8 14 16,-5 7 24-16,-4 6 20 15,2 7 13-15,3 4 10 16,6 1 5-16,4 3-7 16,7-3-55-16,7-2-108 15,6-4-175-15,6-3-185 0,5-4-100 16,4-7-44-16,8-4 29 15,3-7 115-15</inkml:trace>
  <inkml:trace contextRef="#ctx0" brushRef="#br0" timeOffset="28913.9601">22993 14754 353 0,'-7'0'398'16,"2"0"71"-16,0 0 27 15,1 0-74-15,4 0-56 16,0 1-53-16,0-1-41 0,5 2-28 16,4-2-23-16,9-2-37 15,6-2-27-15,6-5-22 16,4-3-21-16,7-1-23 15,-3-6-22-15,4 3-20 16,-4-2-14-16,-4 1-20 0,-4 3-20 16,-8 1-33-16,-3 6-83 15,-9 2-129-15,-9 4-178 16,-5 3-170-16,-4 5-89 16,-8 3-23-16,2 1 51 15,-5-1 129-15</inkml:trace>
  <inkml:trace contextRef="#ctx0" brushRef="#br0" timeOffset="29157.0463">23216 14691 237 0,'-8'5'380'16,"1"0"91"-16,2-2 50 15,1 1-52-15,1 0-53 16,3 4-57-16,3 2-48 16,6 6-34-16,3 4-24 15,5 9-28-15,4 0-55 16,2 5-38-16,2 6-34 15,4 0-26-15,-1 1-22 0,-2 0-18 16,2-2-9-16,-7-1-37 16,0-5-93-16,-5-5-195 15,-4-8-247-15,-4-5-134 16,-8-6-70-16,-6-3-10 16,-6-6 75-16,-7-3 219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6:23:10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4252 13745 229 0,'0'0'240'15,"0"0"52"-15,0 0-31 16,0 0-22-16,0 0-13 0,0 1 6 15,0 0 2-15,-2 2-3 16,0-3-3-16,0 0-12 16,1 2-11-16,-2-2-24 15,-2 1-32-15,1 1-25 16,0-1-31-16,-1 2-18 16,-3-1-19-16,2 1-9 0,-1-1-11 15,-1 2-12 1,-2-1-4-16,0 1-5 0,-3-1-6 15,-1 3-5-15,-4-1-2 16,0 2-1-16,-3 0 0 16,0 1-3-16,-3 0 5 15,3-1 0-15,-1 1-3 16,1-1-2-16,1 1-3 0,-1-1-1 16,4-1-1-16,1 1 2 15,2 0 5-15,-2-2-2 16,5 0 4-16,-2 2 1 15,4-2 3-15,-3 0-3 16,2 1-3-16,0-1 4 16,0 3-6-16,0-2 1 15,2 2-3-15,0 0 2 0,1-1 4 16,0 2-1-16,-1 1-1 16,4 2 3-16,-4 3 3 15,2 2-2-15,0 4-2 16,0 1-2-16,2 3 0 15,-2 6-2-15,1-3 4 16,2 4-2-16,-3-2 3 16,1-1 0-16,2 0 2 0,1-1 1 15,-1-1-1-15,3 0 0 16,-1-1-4-16,1 1 1 16,0 0-1-16,0 0-5 15,1 1-4-15,-1 0 5 16,2 0 0-16,-1 3-1 0,3-2 4 15,-1 1 6 1,0 2-1-16,3-2-6 0,-3-1-1 16,0 2 1-16,1-1 2 15,0 3-5-15,0 1 4 16,-1 2 6-16,2 1 0 16,-1 1 1-16,-1 1-2 15,2 0 2-15,-2 2-3 16,2-1 2-16,-3 3 0 0,3-3-4 15,-1 2 0 1,-1-2 1-16,0 0 3 0,0-3-6 16,-1 4 3-16,1-4 4 15,-3 3-1-15,2-4-2 16,-1 3 0-16,1-4-1 16,-2 0-1-16,2 1 1 15,-2-1 6-15,0 0-3 0,0-3-1 16,3-3-3-16,-3-3 0 15,0-1-2-15,0-1-8 16,0-3 3-16,0 0 1 16,0-2 6-16,0 0-4 15,0-1 2-15,0-2 6 16,0 1 0-16,0-3-3 0,0-3-3 16,0 0 2-16,0-2-2 15,0-1-2 1,0 0-3-16,2 0 1 0,-1-5-5 15,-1 2 3-15,2-2 1 16,1 1-3-16,1 2 0 16,1-1 4-16,3 5 3 15,3-2-4-15,0 2-1 16,4 2-4-16,0 0-2 16,3 0-7-16,-1 1 7 0,2 1-1 15,-2-2-2-15,2 1 6 16,-3-1 3-16,1-1 6 15,-2-2 0-15,2-2 3 16,-4 1-3-16,-1-3 0 16,-1 2 4-16,1-4 0 15,-1 2-3-15,-2 0 1 16,-1-2 1-16,3 1 2 0,-2-1 0 16,1-1-2-16,-1 1-2 15,-2 1 3-15,1-4 1 16,-2 5-5-16,0-5 0 15,-1 2-2-15,0-1-6 16,-2 1-4-16,0 0-3 16,2-2 0-16,-2 1-3 0,6 1 1 15,-2-2 2-15,3 1 3 16,3 0 4-16,-1 2 0 16,6-1 5-16,0 1 5 15,3 1-1-15,-1-2 2 16,2 1 1-16,2-1 1 15,0 3 0-15,-2-3-2 16,-1 1 1-16,-3-3-2 16,-2 4 0-16,-2-3-2 0,-2 1-2 15,-2-2 0-15,-2 1-4 16,-3-1 4-16,0 0 1 16,-2 0 2-16,0 0 2 15,-1 2 1-15,1 0-1 16,-2-1-9-16,-1-1-30 15,0 0-73-15,0-1-109 0,1-1-155 16,3-1-141-16,-1 0-69 16,0-6-6-16,-4-3 53 15,-1-2 127-15</inkml:trace>
  <inkml:trace contextRef="#ctx0" brushRef="#br0" timeOffset="130444.6226">5107 11635 105 0,'-7'8'125'15,"5"-5"-52"-15,2-3-32 16,-1-9-123-16,2-10-53 0</inkml:trace>
  <inkml:trace contextRef="#ctx0" brushRef="#br0" timeOffset="130745.7868">8427 10840 129 0,'36'11'241'0,"-9"-4"128"15,-6 3 75-15,-7-3 47 16,-2-2 12-16,-7 2-77 15,-5-6-275-15,-12 2-333 16,-12-4-215-16,-15-4-127 16,-14 0-62-16,-16-4 6 0,-14 1 200 15</inkml:trace>
  <inkml:trace contextRef="#ctx0" brushRef="#br0" timeOffset="131044.6762">5100 15069 279 0,'-5'44'390'15,"-1"-9"46"-15,1-8 19 16,3-6-75-16,2-4-170 0,0-5-90 16,-2-4-49-16,1 0-22 15,-1-2-25-15,1-3-124 16,1-3-180-16,-8 0-100 16,-1-10-51-16,-9-7-26 15,-6-11 14-15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6:25:09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6275 8548 152 0,'2'-3'218'0,"-2"3"72"16,0 0 25-16,0 0-14 0,-2-2-30 16,1 2-14-16,1 0-6 15,0 0-8-15,0 0-14 16,0 0-18-16,0-3-22 16,0 1-26-16,-1 2-31 15,1-2-29-15,1 2-22 0,-1 0-24 16,3 0-21-16,-3 0-17 15,2 0-14-15,-2-1-6 16,3 1-8-16,6 1-3 16,4 3-1-16,11 1 5 0,9 0 2 15,14 3-3-15,7 3-3 16,17 0 7-16,7-1-4 16,14-1 8-16,8-2 4 15,3 2 7-15,0-6 8 16,0-1-5-16,-10-2 2 0,-9 0-3 15,-11 2-9-15,-10-2-4 16,-10 0 0-16,-10-2-1 16,-8 2 2-16,-8 0-6 15,-5-2 7-15,-3 2 0 16,-5-3 7-16,-2 3 7 0,-2 0 0 16,-3 0 8-16,-1 0-2 15,-3 0-1-15,1 0-8 16,0 3-5-16,-3-1 2 15,-1-2-3-15,0 2-2 0,0-1 8 16,0-1 14-16,0 0 8 16,0 0 10-16,0 0 7 15,0 2 10-15,0-2-4 16,0 0-11-16,0 0-9 16,0 2-10-16,0-2-10 0,0 1-4 15,-1-1-8-15,-3 2 0 16,4-1-1-16,0-1-2 15,0 0-2-15,0 0-2 16,0 0 2-16,0 0 0 16,0 0 2-16,0 0-2 0,0 0 2 15,0 0 3-15,-2 0 4 16,0 0-2-16,2 0-3 16,0 0 9-16,0 0-8 0,2 0-1 15,-2 0-2-15,0 0-1 16,0 0-1-16,-2 0 1 15,2 0 4-15,-1 0 0 16,-1 0-2-16,2 0-1 16,0 0 4-16,0 1-9 0,2-1 3 15,-2 1 0-15,0 1 0 16,0-2 0-16,0 2 2 16,0-2-2-16,-2-2-14 15,2-1-31-15,-1 2-70 16,-1-2-165-16,-3-2-232 0,-1 0-120 15,-7-3-53-15,-1 1-2 16,-5-2 62-16,-2 1 199 16</inkml:trace>
  <inkml:trace contextRef="#ctx0" brushRef="#br0" timeOffset="1398.494">10233 9590 245 0,'-9'0'205'0,"1"-2"27"0,-1 0 17 16,0 2-30-16,-1-1-23 15,2 1-12-15,1-2-16 16,0 0-23-16,0 2-14 15,3-3 5-15,-3 3-16 16,4 0-10-16,1-2-19 0,2 0-10 16,0 2-18-16,-1-1-13 15,1-1-4-15,0 2-8 16,0 0-1-16,1 0-10 16,1 0-24-16,1 0-5 15,7 0-6-15,4 3 0 16,7 4 1-16,12-2 12 0,12 2 24 15,17 3 18-15,11-3 24 16,17 1 22-16,19-5 11 16,18-2 4-16,16-4 1 15,9-4-24-15,9-5-28 16,-6-5-23-16,-4-1-20 16,-9-1-16-16,-9 1-14 15,-12 3 7-15,-4 0-1 0,-12 1-1 16,-9 5 8-16,-6 2 1 15,-11 2 4-15,-3 0-9 16,-11 3 7-16,-7 2 1 16,-7 0-3-16,-9 1 3 15,-7 0 0-15,-5 3 11 0,-5-3-3 16,-7 2-6-16,-5 0-3 16,1 0 4-16,-5 0-3 15,-1 0 2-15,-1 0-4 16,-5-1 9-16,2-1-10 0,-6-1-56 15,-1 2-112-15,-2-2-185 16,-3 0-143-16,-2-3-79 16,-6-4-29-16,2-3 36 15,-3-3 131-15</inkml:trace>
  <inkml:trace contextRef="#ctx0" brushRef="#br0" timeOffset="7249.0452">8040 10198 110 0,'0'-3'101'0,"0"1"-4"15,0-1-8-15,0 3-10 16,0 0 14-16,-2 0 11 16,2 0 4-16,0 0-7 15,-1 0-12-15,1 0-15 16,0 0-27-16,0 0-14 0,-2 0-17 16,2 0-8-16,0 0-20 15,0 0-27-15,0 0-26 16,0 0-20-16,2 5-34 15,-1 3-37-15,1 2-37 16,1 3 7-16,3 0 30 16</inkml:trace>
  <inkml:trace contextRef="#ctx0" brushRef="#br0" timeOffset="7988.6788">8068 10428 121 0,'5'0'31'15,"6"0"-11"-15,0 0 9 0,9-1 43 16,6-4 27-16,5 1 31 16,9-1 7-16,7 2 17 15,6 1 25-15,13-1-14 16,15 1 8-16,10 0-5 16,17-3 17-16,13-1 2 15,20-1-22-15,22-2-23 16,14 1-19-16,17 2-16 15,10-2-7-15,2 4-13 0,4 3-3 16,2 2 13-16,3 6-4 16,0 0-2-16,1 0-12 15,-7 0-10-15,-7-3-19 16,-6-4-14-16,-5-6-10 16,-9-2-4-16,-6-3-5 0,-17-1 0 15,-12 2-3-15,-10 0-9 16,-16-1 3-16,-5 4 5 15,-14 1 7-15,-4 1 2 16,-10 2 1-16,-8 3 12 16,-8 0-4-16,-9 3-5 15,-10 0 10-15,-6-1 6 16,-6 0 6-16,-9-2-2 0,-7 2 6 16,-4 0 6-16,-8 1-7 15,2-2-8-15,-7 2-4 16,-1-3-1-16,-1 2-8 15,0-1-4-15,-3-1-9 16,0 1-3-16,1 1-4 16,-3-1-8-16,1-1-2 0,-1 0-1 15,-1 0-1-15,2 0 3 16,-2 0-2-16,0 2 0 16,0-2-16-16,-2 0-65 15,-2 0-193-15,-8 2-224 16,-6 1-114-16,-12 6-60 15,-13 1-18-15,-11-2 61 16,-8 1 229-16</inkml:trace>
  <inkml:trace contextRef="#ctx0" brushRef="#br0" timeOffset="44470.4435">4442 13230 238 0,'-2'0'198'0,"0"-2"43"0,1 1 9 16,-2 1-1-16,0 0 10 16,2 0-3-16,-2-2-8 15,3 0-21-15,-2 1-16 16,2 1-21-16,-2 0-21 16,2 0-12-16,-1 0-16 0,-1 0-12 15,0 0-15 1,-1 0-19-16,0 0-22 0,-2-1-17 15,2 1-15-15,-4 0-8 16,3 0-11-16,-2 0-5 16,-1 0 12-16,-2 0-3 15,0 1-1-15,-1-1-5 16,-2 1 3-16,-1 1-5 16,0 0-7-16,-4 1-6 0,0 1-1 15,-3 2 3-15,-3 0-6 16,-1 2-1-16,-1 1 0 15,2-4-4-15,-3 5-3 16,0-1-1-16,-2 0 1 16,1 0 5-16,0 1-9 15,-1 1-1-15,0-3 2 0,5 1-1 16,1 1 1-16,-3-3-5 16,9 1 8-16,-3-3 2 15,3 3 5-15,4-3-2 16,0-1-1-16,2 1 4 15,2-2-2-15,1 0-1 16,2 0 1-16,1-2 1 16,1 2-4-16,1-2 0 0,1 3 0 15,-1 1 2-15,2 3-1 16,0 8-6-16,0 4 4 16,2 7 4-16,-1 6 1 15,-1 1 2-15,0 3 4 16,0 0 1-16,0 0-1 15,0 0 0-15,0-1 3 16,0-2-2-16,-1 0-1 16,1-1-3-16,-2-1 4 0,2-2-2 15,-3 1-1-15,1 2-1 16,0-1 3-16,-1 2 1 16,0-1-3-16,1 2 1 15,-1-3-2-15,0-4-4 16,0-4 4-16,2-3-1 15,-1-1 3-15,1-5-4 0,-1 2 0 16,2-5 3-16,0 2-1 16,0-3-3-16,0 2-1 15,0 2 1-15,0 2 2 16,0 2 4-16,0-1-5 16,0 1 4-16,0 0-5 15,0-3 1-15,0-2-3 16,0-1 1-16,-3-3 1 15,3 0-2-15,0-1 1 0,0-4 1 16,3-2 3-16,-3 2-6 16,3-3 0-16,0 1 0 15,6 0 2-15,1 1 0 16,7 1-3-16,4 2 0 16,3-1 5-16,6 0 2 0,3 1 1 15,4-2-1-15,0 0 1 16,-3 0 0-16,3-1-4 15,-4 1 5-15,1-2-1 16,-3 2 1-16,-2-2 0 16,-2 0 2-16,-1-1-4 15,0-1-3-15,-3 1 2 0,-5-1-13 16,-1-1-45 0,-2-1-95-16,-6-1-144 0,0 2-196 15,-2 0-105-15,-4-1-42 16,-3 1 21-16,-5-3 92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5:27:17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 6657 175 0,'-8'0'174'0,"-3"-2"53"15,2 0 15-15,-4 2-16 16,1-4-23-16,-2 0-25 16,2-1-25-16,-2 1-43 15,-2 1-12-15,0-1-9 0,0 1-12 16,0 1-19-16,-2 0-18 16,-3 1-5-16,2 1-8 15,-5 3-9-15,-1 1-3 16,-3 2 5-16,-1 5 7 0,-1 1 1 15,-3 1 8-15,1 5-2 16,2 0-13-16,-1 0-8 16,1 3-4-16,2-5-7 15,5 1-12-15,4-2 2 16,0-1 0-16,5-1 6 0,-1-2-6 16,5 1 2-16,3-1 2 15,0 5 0-15,2 4 8 16,0 2-7-16,3 6 3 15,-2 4 3-15,4 4-2 16,-2 4 8-16,0 7-1 0,1 4 4 16,-1 3 2-1,-1 3-7-15,1 4 1 0,-2-1-5 16,2 3 0-16,1 2-2 16,-2 1-1-16,-1 2 6 15,0 0 2-15,2 2-2 0,-3 0-5 16,0 0 0-16,-1-5-3 15,0 1 2-15,0-5-3 16,2-6 1-16,1-2 2 16,0-2 1-16,1-5 3 15,-2-3-4-15,2-6-1 0,2-1-3 16,0-4 4-16,0-2-5 16,2 0 1-16,2-3 6 15,-2 1-4-15,1-3 1 16,2 0-1-16,3-4 2 15,-2-2-5-15,5-2-8 0,0-4 3 16,3-1 10-16,2-3-7 16,5-2-8-16,4-2 2 15,2-2 6-15,3-1-1 16,4-2-19-16,1 0 3 16,2-2 2-16,-2 1 5 0,0-1-3 15,-2 2 2-15,-3 0 11 16,-2 0 7-16,-2 2 0 15,-4 1-6-15,1 0-5 0,-4-1-1 16,2 1-5-16,-2 2-35 16,-2-1-42-16,2-1-77 15,0 2-111-15,0-1-63 16,-5-1-26-16,1-3 17 16,-10 0 68-16</inkml:trace>
  <inkml:trace contextRef="#ctx0" brushRef="#br0" timeOffset="21806.0822">7355 8383 135 0,'3'-14'405'0,"1"3"111"16,-3 3 47-16,2 1 37 15,-1 1-154-15,3 2-131 16,-3 3-93-16,-1 2-49 15,3 7-24-15,1 7-34 16,-1 10-23-16,3 2-15 0,0 11-14 16,0 4-17-16,1 5-9 15,-3 2-5-15,1 2-10 16,1 0-4-16,-1-1-17 16,-3-3-54-16,0-4-111 15,-1-9-153-15,1-5-202 0,-3-8-110 16,2-9-49-16,0-9 24 15,2-9 99-15,-2-7 196 16</inkml:trace>
  <inkml:trace contextRef="#ctx0" brushRef="#br0" timeOffset="22172.2898">7468 8853 302 0,'2'-15'385'15,"-2"-2"103"-15,0 5 63 0,2-1-49 16,1 0-102-16,5 0-89 16,4-1-82-16,6-6-62 15,3-1-45-15,1-4-40 16,2 0-28-16,4 1-22 0,-6 1-18 15,2-1-6-15,-6 4-5 16,-1 1-1-16,-6 0-5 16,-1 1-9-16,-3 0 9 15,-4 0-2-15,2 1-3 0,-5 0 11 16,0 0 7-16,0 4 11 16,0 2 4-16,0 2 8 15,0 4 6-15,-4 2-6 16,4 1-6-16,4 4-7 15,-2 5-6-15,3 4-8 0,1 7 0 16,2 7 1-16,0 5 1 16,0 5 1-16,0 6 1 15,3 5-1-15,-2 0-1 16,-1 3-3-16,0-1-18 0,0-3-58 16,-2-5-112-16,1-8-190 15,0-4-168-15,0-4-88 16,2-6-31-16,1-7 35 15,0-6 118-15</inkml:trace>
  <inkml:trace contextRef="#ctx0" brushRef="#br0" timeOffset="22664.1947">8011 8831 136 0,'2'-3'434'0,"1"3"115"0,-2 0 57 15,-1-2 25-15,2 0-159 16,1-1-175-16,0 1-114 16,4-3-62-16,4 0-43 15,3-3-26-15,0 1-17 0,2-2-5 16,-3 2-9-16,-1-1-7 15,-2-1-6-15,-2-3 4 16,-1-1-11-16,-3-2-6 16,-3 0-9-16,-4 2-13 15,-4-2-16-15,0 2-13 0,-4 1 1 16,-3 2 0-16,1 0 5 16,-1 4 5-16,1 1 21 15,0 6 3-15,-2 7 18 16,2 8 15-16,2 6 16 0,0 7 22 15,5 4 10-15,1 6 27 16,5 2-4-16,5 0-5 16,4-3 2-16,4-5-10 15,9-3-7-15,2-5-19 16,4-5-20-16,0-5-68 0,3-6-137 16,-1-5-225-16,-4-5-164 15,0-5-85-15,-6-5-30 16,1-3 40-16,-8-2 136 15</inkml:trace>
  <inkml:trace contextRef="#ctx0" brushRef="#br0" timeOffset="23175.3186">8419 8730 127 0,'-3'-9'409'0,"0"0"140"16,-3 0 82-16,2 3 42 16,0-3-143-16,0 2-149 15,0 2-97-15,0 0-86 16,0 2-71-16,4 1-41 0,0 1-32 15,4 5-18-15,0 8-17 16,2 4-1-16,4 6 3 16,2 3-1-16,4 1 1 15,1-2-5-15,2 0-3 0,3-4-8 16,5-2-4-16,-1-6-7 16,0-4-16-16,0-6-25 15,-4-6-18-15,-2-7-27 16,-1-5-26-16,-8-5-3 0,-7-4 10 15,-1-1 25-15,-8 0 24 16,-3 1 39-16,-3 1 47 16,-5 5 21-16,3 2 11 15,1 3 3-15,4 4-5 16,2 2-24-16,2 1-66 0,0 2-90 16,4 0-125-16,0 5-197 15,8 0-122-15,1 0-50 16,7-2 8-16,1-1 70 15,5-1 151-15</inkml:trace>
  <inkml:trace contextRef="#ctx0" brushRef="#br0" timeOffset="23742.1907">8803 8644 197 0,'2'2'373'0,"2"-1"87"15,0 1 58-15,-3-1-43 16,4 0-82-16,0 1-66 15,3-2-48-15,3 0-35 16,1 3-40-16,2 0-27 16,2 3-46-16,0 3-33 0,0 2-30 15,1 1-19-15,-4 1-8 16,1 1-8-16,-6-2-8 16,-3 1-11-16,-2-1-4 15,-5-3-8-15,-1-1 5 0,-5-4-12 16,-1-4 5-16,-1-5-5 15,2-4-4-15,2-6-2 16,0-7-11-16,3-1 8 16,3-4 1-16,6-3 7 0,0-1 0 15,2 0 3-15,4-1-1 16,3 3 4-16,-2 1-4 16,3 3 0-16,-2 3-5 15,0 2 6-15,-3 3 2 16,2-1-5-16,-4 3 8 0,-1 0 3 15,0 0 8-15,1 5 12 16,-4 0 10-16,2 2 11 16,-2 3-3-16,-4 3-4 15,2-1-3-15,-1 3-6 0,5 5 4 16,0-2-5-16,3 7 9 16,5 7-2-16,-2 4 3 15,4 6-2-15,-1 3-11 16,1 5-3-16,-1 3-10 0,-2 1 1 15,-1 1-29-15,0-2-48 16,-5-5-82-16,-2-3-133 16,0-3-186-16,0-7-178 15,-2-4-67-15,-2-4-8 16,2-12 57-16,-1-3 135 0</inkml:trace>
  <inkml:trace contextRef="#ctx0" brushRef="#br0" timeOffset="23996.2173">9296 8661 165 0,'-3'-12'386'15,"-1"4"128"-15,1-1 75 16,2 2-5-16,0 0-119 0,2-1-112 16,3 1-108-16,3-3-89 15,1 1-63-15,4-1-28 16,1 2-36-16,-3 0-23 16,1 5-9-16,0 1-2 0,0 2 4 15,0 3-6-15,2 6 32 16,1 2 10-16,-1 4 11 15,-2 4-1-15,0-1-7 16,-2 4-26-16,-1-1-70 16,-3 1-121-16,-2-5-185 0,-3-1-168 15,0-2-91-15,-1-5-29 16,-2-2 35-16,-1-12 119 16</inkml:trace>
  <inkml:trace contextRef="#ctx0" brushRef="#br0" timeOffset="24149.2958">9385 8463 110 0,'-9'-27'407'16,"2"9"116"-16,2 2 39 15,2 0-6-15,1 4-219 0,-1 4-257 16,4 3-228-16,-1 5-217 16,4 4-108-16,-1 0-34 15,2 5 38-15,0 1 94 0</inkml:trace>
  <inkml:trace contextRef="#ctx0" brushRef="#br0" timeOffset="24450.3683">9636 8499 359 0,'2'-3'433'16,"-2"-3"69"-16,-2-1 44 15,-1 4-117-15,-4-4-85 0,-2 4-76 16,0 1-54-16,2 2-37 16,-5 2-25-16,1 8-19 15,1 3-19-15,1 5-10 16,3 6-12-16,4-1-12 0,5 2-7 16,5-2-6-16,11-2-16 15,4-4-44-15,8-3-107 16,0-6-209-16,4-1-218 15,2-7-128-15,-1-7-60 16,6 0-3-16,0-8 93 0,-1-1 239 16</inkml:trace>
  <inkml:trace contextRef="#ctx0" brushRef="#br0" timeOffset="24755.3844">10073 8419 177 0,'-5'-13'455'0,"-3"5"103"15,4 0 45-15,0 3 19 16,-4 3-193-16,0 5-164 0,-2 1-115 16,-2 6-59-16,3 2-27 15,0 1-25-15,5 3-3 16,2 4-3-16,5 0 6 16,5-1 6-16,4 0 7 15,5 2 13-15,5-1 1 16,2 1-1-16,1-3-6 0,0 1-13 15,-3-2-19-15,-4 3-21 16,-7 1-22-16,-10 5-55 16,-11 2-100-16,-10 3-129 15,-8 2-171-15,-9 1-123 0,-7-4-50 16,-2 1 14-16,-8-5 86 16,-2-1 154-16</inkml:trace>
  <inkml:trace contextRef="#ctx0" brushRef="#br0" timeOffset="24950.1257">9178 9271 293 0,'-29'19'378'0,"6"-4"61"16,8-4 56-16,9-1-70 0,12-2-63 16,14-6-43-16,13-2-45 15,16-8-36-15,11-2-52 16,4-6-137-16,1-3-264 15,-8 1-223-15,-10 3-125 16,-13 2-59-16,-17 7-24 0,-17 6 73 16</inkml:trace>
  <inkml:trace contextRef="#ctx0" brushRef="#br0" timeOffset="25094.3122">9102 9518 228 0,'-13'23'463'16,"20"-5"73"-16,18-11 7 15,19-8-117-15,21-11-445 16,9-6-269-16,7-7-146 16,-4-4-70-16,-8 3-8 0,-11 2 161 15</inkml:trace>
  <inkml:trace contextRef="#ctx0" brushRef="#br0" timeOffset="26981.3803">9102 8685 308 0,'-1'5'387'0,"1"-2"75"15,-2-3 19-15,-1 2-83 16,6-2-85-16,-1 2-47 16,-1 1-38-16,4 2-23 0,1 0-12 15,0 4-10-15,1 2-14 16,4-1-46-16,-4 3-29 15,0-1-58-15,-2 1-116 16,-2-3-206-16,-3-1-212 16,0-3-108-16,-3-1-61 15,3-5-6-15,-4-8 88 0,-2-9 226 16</inkml:trace>
  <inkml:trace contextRef="#ctx0" brushRef="#br0" timeOffset="27108.2459">9094 8514 137 0,'-5'-24'421'0,"5"4"76"16,0 6-3-16,0-1-104 16,3 5-359-16,1 0-284 15,2 2-162-15,2 3-58 0,0 4 12 16</inkml:trace>
  <inkml:trace contextRef="#ctx0" brushRef="#br0" timeOffset="27436.4106">9296 8610 180 0,'7'5'425'15,"-3"0"87"-15,-2 0 47 0,-2 0 5 16,-5 2-187-16,-2 2-129 16,-1 1-73-16,-2 2-40 15,-2 3-28-15,1 4-11 16,6 0-10-16,0 3-17 15,3 0-22-15,2 3 2 0,5-4 2 16,6 1-1-16,3 1 6 16,3-3-10-16,1 2-9 15,4 0-18-15,-4-1-9 16,0-1-3-16,-8 4-13 16,-2-2 6-16,-8 2 0 0,-8 1-48 15,-2-3-127-15,-4-3-239 16,-2-2-149-16,2-7-80 15,-3-6-34-15,2-4 31 16,0-2 141-16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5:40:51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16635 7267 123 0,'-3'0'160'0,"2"0"25"16,-1 0-42-16,1 0-45 15,1 0-44-15,0 0-3 16,0-2-7-16,3 2 9 16,1 0 8-16,7 0 4 15,2 0 13-15,8-3-3 0,9-2 14 16,9-4 5-16,13-3-1 16,13-5 10-16,16-2-8 15,17-7 8-15,15-2 11 16,20-5-3-16,19-2 2 0,6-3-14 15,5 6 7-15,-10 3-13 16,-10 7-33-16,-4 5-13 16,-13 5-20-16,-7 5 0 15,-10 4-17-15,-7 6-1 16,-10 3 6-16,-11 0-6 0,-12 1 2 16,-10 1-4-16,-12 0 0 15,-7-1-13-15,-9 0-3 16,-11-4 1-16,1 2-7 15,-5-2-5-15,-5 0 1 16,-3-3-27-16,1 1-67 16,-3-2-83-16,0 1-121 0,0 1-81 15,-6-1-43-15,0 0 12 16,-2-4 75-16</inkml:trace>
  <inkml:trace contextRef="#ctx0" brushRef="#br0" timeOffset="7737.5991">10539 10546 109 0,'36'0'138'0,"-6"0"54"15,-8 0 51-15,-4 0 37 16,-6 3 47-16,-2-1 14 16,-5 0-2-16,-1 0-39 15,1-1-37-15,-2-1-38 16,0 4-53-16,0-4-38 0,-1 1-23 16,-2-1-22-16,0-1-25 15,3 1-16-15,-3-2-14 16,0 2-11-16,0 0-23 15,0 0-39-15,0-2-87 16,-3 2-178-16,-2 0-163 16,-6 4-87-16,-3 1-38 15,-2 0 12-15,-6-2 97 0</inkml:trace>
  <inkml:trace contextRef="#ctx0" brushRef="#br0" timeOffset="9052.6776">14721 10593 142 0,'5'0'158'15,"1"-3"-1"-15,2 0-13 16,9 1-21-16,3-5-22 16,6 1-37-16,9-3-20 0,8-1 1 15,4-1-13-15,13 0-9 16,11-2-4-16,9 0 4 15,13 3-5-15,8 0-9 16,6 1-1-16,10 7 1 16,8 1 8-16,7 2 21 15,3 3-6-15,7 6 8 0,7 0-22 16,6 2 18-16,1-3-22 16,4-2-28-16,5-2 2 15,4 0-5-15,8-2 17 16,-2-2-12-16,-1 1 9 15,-2-2-3-15,-7 0 18 16,-6 2-6-16,-7 3-3 16,-9 2-3-16,-5 2 5 15,-8 3 4-15,-10-4 1 0,-6 3 15 16,-9-2 1-16,-6-3-2 16,-6 2-8-16,-10-1-2 15,-6-2-9-15,-9 0 4 16,-11-1 9-16,-4 3 8 15,-10-2 12-15,-9 0 3 16,-3 0-5-16,-6-1-9 0,-1 1-10 16,-4 2-7-1,1-1-10-15,-2-1-4 0,0-1-2 16,-7 1-8-16,2-2-6 16,-4 2-61-16,-2 4-122 15,-3-1-67-15,-7-1-30 16,-6-2-3-16,-5-5 27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5:43:35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 15594 146 0,'3'-6'170'16,"0"1"23"-16,-2 2 0 16,3 2-12-16,-1-2 0 15,-3 3 1-15,3-2-5 16,-3 1-15-16,2 1-20 15,-2 0-19-15,0 0-18 16,1 0-2-16,-1-2 5 16,0 1 16-16,0-1 16 0,-1 2 13 15,-1 0 1-15,-4 0-8 16,0 0-8-16,-2 2-20 16,-5 1-24-16,0-2-27 15,-4 2-8-15,0 2-9 16,-4-1-9-16,0 4-5 15,-2-1-6-15,-1 0-5 0,-1 1-9 16,1 3-6-16,2-4-2 16,1 2-3-16,1-1-2 15,4-1-2-15,2 1 1 16,3 2-2-16,2 5-2 16,2 6-1-16,3 8-3 15,4 10 3-15,3 5 0 16,1 9-1-16,2 4 3 0,2 9 2 15,0 0 8-15,3 4 1 16,-3-3 0-16,-1-4 1 16,-1-3-3-16,-3-8 0 15,1-4-7-15,-2-6 2 16,1-2 0-16,-3-3-2 16,-3-3 7-16,3 0-1 15,-4-2-1-15,4-2-4 0,-2-4-1 16,2-4 1-16,0-2-4 15,0-2-6-15,0-2 1 16,2-2 4-16,-2-1 2 16,4-2-5-16,-1-3-4 15,-1 2-2-15,3-6 0 16,1 4-2-16,2-2-1 0,3-2 3 16,5 2 4-16,1-1 2 15,1 0 3-15,7 0-5 16,0-2-2-16,1-1-9 15,2-2-11-15,-3 0-19 16,-1 0-29-16,-2 0-40 16,-1-2-46-16,-1-1-64 15,-4 0-84-15,-1 0-116 0,-1 3-57 16,-3-1-4-16,-1-2 30 16,-5 3 80-16</inkml:trace>
  <inkml:trace contextRef="#ctx0" brushRef="#br0" timeOffset="31607.5808">10930 1676 274 0,'-4'-3'331'0,"1"1"61"16,1-1 43-16,-1-1-78 15,2 1-76-15,-3 2-26 16,3-3-2-16,-1 4-26 0,1-2-14 15,-3 1-32-15,2 1-35 16,-1 1-19-16,-1 1-15 16,1-2-12-16,0 4-18 15,0-1-9-15,-1-2-11 0,1 6-10 16,0 0-18-16,1 5-9 16,-1 3-10-16,3 1-8 15,1 6-1-15,3-2-12 16,1 2 4-16,1-1 9 15,4-1 3-15,5-3 4 0,2-3-3 16,3-5 4-16,3-4-1 16,3-3-8-16,-1-8 5 15,-1-3-2-15,-2-7-5 16,-2-8-1-16,-7-6-6 16,-2-5-4-16,-8-1-11 0,-8-1-7 15,-5 2-5-15,-8 3 1 16,-6 3-6-16,-3 8 3 15,-1 8 4-15,-2 6-4 0,2 12-7 16,-1 10-53-16,2 8-151 16,6 13-228-16,1 5-119 15,6 4-48-15,9 2-23 0,5-4 51 16,8-3 190-16</inkml:trace>
  <inkml:trace contextRef="#ctx0" brushRef="#br0" timeOffset="32488.6853">13338 745 293 0,'-10'-3'531'0,"0"0"86"16,2 2 44-16,1 1-10 15,2-2-204-15,1 4-157 0,1 1-105 16,0 1-59-16,-4 2-35 16,2 3-12-16,-1 7-5 15,-3 3-1-15,2 5-13 0,-1 5 2 16,2 1-2-16,4 6-6 15,2 0-13-15,4-5-19 0,5 1-5 16,2-6 3-16,7-1-3 16,4-4-3-16,2-6-8 15,6-10-12-15,4-7-19 0,-1-6-14 16,-4-7-16-16,-5-9-22 16,-7-5 1-16,-11-5-3 15,-6-2 3-15,-9-2 25 0,-8 5 12 16,-6 2 17-16,-4 4 18 15,-3 10 21-15,0 6 11 16,-1 6-13-16,1 7-10 0,-1 4-57 16,2 5-171-16,7 6-253 15,1 5-126-15,4 2-72 0,3 2-27 16,5 4 49-16,1 1 189 16</inkml:trace>
  <inkml:trace contextRef="#ctx0" brushRef="#br0" timeOffset="33164.5593">15840 1729 97 0,'-6'-10'462'0,"0"1"136"16,-3 1 58-16,0 1 21 15,5 0-86-15,-3 4-226 16,6-1-150-16,-3 4-61 16,2 0-49-16,-1 4-23 0,-2 3-22 15,0 11-28-15,-2 6 10 16,4 5-10-16,1 6 5 16,2-2 6-16,4 2-2 15,2-5-4-15,9-1-17 16,2-6 6-16,3-3 2 0,7-10-2 15,0-8-5-15,3-9-7 16,0-12-9-16,-3-7-21 16,-10-6-29-16,-9-3-15 15,-8 0-15-15,-6-2-7 0,-10 4-9 16,-4 6 0-16,-6 6-13 16,-2 8-79-16,-5 10-165 15,-5 8-177-15,1 8-86 16,0 8-39-16,7 6 4 0,2 7 97 15</inkml:trace>
  <inkml:trace contextRef="#ctx0" brushRef="#br0" timeOffset="33800.6503">14024 2860 113 0,'-1'-7'444'0,"1"2"137"16,-2 1 72-16,1 1 46 0,-4 1-120 15,5 1-178-15,-2 1-130 16,2 0-75-16,-2 1-61 16,2 5-38-16,0 5-35 15,0 6-11-15,4 10-10 16,2 2-3-16,3 2-3 0,6 4 8 16,3-5-2-16,4 0-7 15,4-3-10-15,4-4 3 16,3-8-1-16,3-8-16 0,0-9-3 15,1-7-7-15,-2-11-30 16,-5-6-35-16,-9-6-33 16,-14-5-15-16,-10-1-11 15,-10 0-3-15,-12 6 18 16,-5 7 19-16,-9 8 29 0,-4 10 4 16,-1 8-62-1,-3 10-156-15,-1 9-197 0,5 9-100 16,4 4-55-16,0 4-13 15,2 1 69-15,-1 4 208 16</inkml:trace>
  <inkml:trace contextRef="#ctx0" brushRef="#br0" timeOffset="34415.5704">12402 3210 237 0,'-4'-10'385'0,"-3"-2"126"16,-2 0 80-16,3 2-35 16,-3 4-63-16,0 2-56 15,-1-1-54-15,4 1-75 0,1-1-56 16,1 2-40-16,2 2-47 15,0 1-25-15,2 3-33 16,-1 1-14-16,-1 7-9 16,2 6-7-16,2 8 10 0,1 3-6 15,3 2 0-15,4-3-7 16,6 0-20-16,1 1-12 16,4-5-11-16,4-2-7 15,3-7-9-15,2-4-11 16,0-10-4-16,0-10-19 0,-4-8-17 15,-7-10-22-15,-8-4-19 16,-11-4-10-16,-6-2-7 16,-12 1 8-16,-6 3 17 15,-6 8 26-15,-3 9 9 16,2 7-4-16,-3 15-34 0,4 8-95 16,2 12-238-16,3 9-235 15,6 4-111-15,4 4-47 16,9 2 9-16,4-7 93 0,4-2 269 15</inkml:trace>
  <inkml:trace contextRef="#ctx0" brushRef="#br0" timeOffset="37260.6316">11762 375 229 0,'0'-3'328'16,"0"3"67"-16,-1-3 7 0,1 1-60 16,-4 1-73-16,1-1-54 15,0 2-27-15,-3-3-21 16,3 2 20-16,-3-2-13 0,2 1-19 16,-2 0-15-16,2 2-14 15,-3-1-18-15,1 0-28 0,-3 1-20 16,1-2-18-16,-1 2-10 15,1 0-15-15,-1 0 1 16,2 2-7-16,1 0-5 0,-2 5-1 16,3 3 2-16,1 4 12 15,-3 4-12-15,1 3-2 16,3 1 9-16,3 1 7 0,-2 1-8 16,4-2-5-16,1 0 3 15,6 0 2-15,4-3-12 0,3-2-1 16,-1-5 7-16,5 3-4 15,-1-8-3-15,5-2-4 16,2-7-2-16,3-6 2 0,-2-2-6 16,-1-3 4-16,0-2 5 15,-4-5-7-15,-2-2 4 16,-1-2-9-16,-7-3 0 0,-8-1 5 16,-2 0 8-16,-5 2 5 0,-5-3 11 15,-3 6 1-15,-4 0 6 16,-4 6-5-16,0 2-6 0,-6 4 17 15,-2 4-13-15,1 4 2 0,-1 3-5 16,0 3-3-16,1 3-8 16,1 3-31-16,3 1-11 0,3 3-81 15,2 2-144-15,4 2-189 16,5 3-125-16,5-2-53 16,1 2-20-16,2-5 73 0,2-1 168 15</inkml:trace>
  <inkml:trace contextRef="#ctx0" brushRef="#br0" timeOffset="38850.66">11084 1717 235 0,'0'3'258'16,"0"-3"83"-16,3 0 12 16,4-3-48-16,-1-4-38 0,6-8-23 15,6-4-22-15,6-7-54 16,6-7-41-16,4-9 2 15,9-7 9-15,9-10 14 0,7-8 2 16,7-7-7-16,5-2-16 16,4-4-41-16,-2 2-37 15,-6 3-28-15,1 5-7 0,-6 1 3 16,-4 8-6-16,-6 4-15 16,-6 7 0-16,-6 4 5 15,-8 8-4-15,-5 4-20 0,-10 7 0 16,-3 3 20-16,-6 4 6 15,-2 2-12-15,-3 8-18 0,-2 2-23 16,-2 1-93-16,-4 5-151 16,-3 2-180-16,-4 2-91 15,-2 5-39-15,0 9 13 0,-2 2 91 16</inkml:trace>
  <inkml:trace contextRef="#ctx0" brushRef="#br0" timeOffset="39395.3878">11909 735 199 0,'-6'-7'199'0,"-1"2"2"16,5-1-14-16,-2-1-3 0,1 3 8 16,1 1-7-16,2-2-9 15,0 3-12-15,-1 0-14 16,1-3-10-16,1 4-33 0,-1-2-19 15,4 2-29-15,1-2 2 16,5 3-11-16,3-3-5 16,9 3 1-16,5 3-1 0,5 1 16 15,7 0-12-15,6 5 9 16,8-1 14-16,9 3 42 0,9-3 25 16,9-1 10-16,11-1 20 15,10-6-9-15,3-2-21 16,3-2-39-16,0-2-33 0,-8 0-30 15,-5 3-35-15,-9 1-16 16,-11 2 0-16,-16 2-15 16,-10-2-7-16,-10 0 10 0,-10 0 25 15,-7 0-10-15,-10 1-34 16,-3 1-113-16,-10 0-175 16,-6 1-169-16,-1-1-93 0,-1 3-37 15,-1-4 16-15,-1 1 130 16</inkml:trace>
  <inkml:trace contextRef="#ctx0" brushRef="#br0" timeOffset="40028.6637">12122 606 134 0,'0'-3'194'0,"0"0"45"16,0-2 1-16,0 2 19 15,-1 2 22-15,1-1-10 0,0 2-9 16,-3 0-39-16,3 0-29 16,0 0-45-16,0 0-25 15,0 2-23-15,3 5-4 0,-2 8 8 16,4 7 27-16,0 10 15 15,5 11 7-15,0 15-11 0,0 15-27 16,1 21-30-16,7 17-21 16,2 23-12-16,5 18-12 15,1 16-9-15,4 10-6 16,2 7 5-16,-1-2-4 0,3-4-4 16,-2-9-5-16,-2-12 2 15,-1-11 5-15,-5-14-3 16,-2-10-1-16,-2-13-3 15,-4-16 4-15,-2-13-5 16,1-15-13-16,-6-15-8 0,-1-9 3 16,-3-10 1-16,-2-8-7 15,-2-12-21-15,-1-7-22 16,-3-7-43-16,-1-9-103 16,0-7-196-16,-5-2-168 15,3-6-75-15,-4-3-21 0,-1 0 23 16,-2-3 105-16</inkml:trace>
  <inkml:trace contextRef="#ctx0" brushRef="#br0" timeOffset="40878.7554">13241 720 105 0,'10'-5'128'16,"-3"-2"3"-16,-3 5 33 15,2-2 4-15,-4 0-1 0,-1 4-27 16,3 0-2-16,-1 4 26 16,0-3-27-16,4 4-5 15,-1 2-6-15,2 1 7 0,0 1-5 16,1 1-7-16,5 1 12 16,-3 7 12-16,1-1 22 15,2 2 21-15,0 5 7 0,0 3-3 16,0 10-7-16,4 11-20 15,-4 12-31-15,3 17-22 16,-1 11-25-16,5 17-8 0,2 19 0 16,4 14-10-16,6 12 14 15,2 0-13-15,2-2 9 16,4-12 4-16,1-10-14 16,1-11 3-16,0-11-23 0,-4-12-4 15,-4-12-19-15,0-9-13 16,-7-11-8-16,-6-14 2 15,-3-6-4-15,-6-9 6 16,-3-5-7-16,-3-5-2 16,1-6 0-16,-3-1-4 0,0-2 6 15,-2-4-11-15,0 0 2 16,-2-4-6-16,-1-1 1 16,4-2-5-16,-4 3-8 15,1-3 0-15,1 1 4 0,-1-1 10 16,1 1-4-16,-2-2 11 15,0 0-8-15,0 0 3 16,0 0-26-16,0 0-25 16,-2 0-37-16,1-3-92 15,-2 0-112-15,-2-2-190 0,-1 1-126 16,-2-1-54-16,-3-4-3 16,-5-3 70-16,-3-7 135 15</inkml:trace>
  <inkml:trace contextRef="#ctx0" brushRef="#br0" timeOffset="41611.803">13284 839 167 0,'-2'-4'174'15,"2"0"8"-15,0 1-8 0,2 0-22 16,2-2 11-16,-1 2 36 16,-2 0 0-16,1 2 22 0,0-2-37 15,-2 0-6-15,-2-3-40 16,0 0-30-16,2-1-30 16,-3 0 0-16,-2-1-2 0,2 1 4 15,2 0 24-15,-4-1 38 16,1 3 36-16,0 4-3 15,-1 1-11-15,1 6-18 0,-4 4-9 16,-4 12-33-16,-5 11-19 16,-2 11-16-16,-2 17 0 15,-4 16-4-15,-5 17-14 0,-5 23-14 16,-5 18-5-16,2 17 0 16,-7 13-2-16,-4 5-1 15,-3 2 5-15,-2-6 21 0,1-16 18 16,7-12 4-16,5-15 9 15,1-11 7-15,4-11-10 16,4-9-11-16,4-9-24 16,4-8-11-16,0-8-18 15,4-6-2-15,7-6-7 0,-4-6-10 16,7-5 0-16,2-3 5 16,-1-5 2-16,3-7-10 15,-1-1-2-15,4-6-7 16,0-4-7-16,1-3-16 15,0-6-18-15,1-4-29 0,1-4-34 16,1-4-65-16,-1-12-140 16,4-6-203-16,1-12-138 15,3-8-55-15,-2-2-8 16,3-5 58-16,-1-1 153 0</inkml:trace>
  <inkml:trace contextRef="#ctx0" brushRef="#br0" timeOffset="42584.6368">13503 945 125 0,'0'0'201'15,"0"-2"46"-15,-2 1 6 16,2 1 14-16,0-2 5 0,-2-3-23 16,2 5-31-16,-1-5-39 15,1 1-12-15,0 1-19 16,0-1-11-16,0 1-7 0,0-2 7 15,0 3 13-15,0-1-8 16,0 0-10-16,-2 3-14 0,2 0-28 16,0-2-29-16,0 2-17 15,2 0-16-15,1 2-6 16,6 1-16-16,6-3 5 0,7 4 7 16,8 4 2-16,13 4 5 15,9 5 4-15,14 2 19 16,13 4 13-16,9 6 21 15,17 3 0-15,10-1 3 0,10 4-2 16,11 4 3-16,10 2-1 16,0 6-37-16,1 3-3 0,-5-1 0 15,-12-2-5-15,-10-5-13 16,-9 3-14-16,-11-10 17 16,-12 1-12-16,-9-7-15 0,-11-4-4 15,-5-3-1-15,-12-4 5 16,-7-5-6-16,-6-3 2 15,-5 2 29-15,-7-5-8 16,-4-2 13-16,-9 2-16 16,-1-4-18-16,-4-1 9 0,1 0-25 15,-2-2 2-15,-1 3-1 16,0 2 21-16,-4-2 8 16,1-2-9-16,0 2 10 15,-1-3 3-15,0 2-24 0,-2-1-33 16,0-2-41-16,-5-1-102 15,0-2-184-15,-3 2-222 16,4-1-111-16,-4 2-41 16,3-4 16-16,0 0 93 0,-1 0 215 15</inkml:trace>
  <inkml:trace contextRef="#ctx0" brushRef="#br0" timeOffset="43457.6499">16043 1748 211 0,'-2'-5'334'0,"0"-2"82"15,-1 0 25-15,-2 3-22 16,4-1-78-16,-4 2-45 16,1-1-23-16,2 1-35 15,0 0-18-15,1-1-31 0,-2 4-20 16,3 2-21-16,0 0-17 16,-4-1-11-16,1 2-13 15,-6 3-12-15,-5 5-25 0,-7 9 5 16,-9 9-18-16,-5 12-12 15,-8 12 1-15,-9 11-7 16,-9 9-5-16,-11 5-20 16,-10 6-4-16,-8 2 0 15,-10 2-10-15,1-2-4 0,4-6 5 16,5-2 14-16,9-8-3 16,6-7 8-16,8-8 10 15,7-6 11-15,8-5-5 16,9-8-7-16,8-7 7 0,5-7-10 15,8-3-6-15,4-5-5 16,5-2-7-16,2 0-7 16,2-6-7-16,5 0 6 15,-2 0-9-15,4-3-9 16,1-2 4-16,1 2-8 0,-2-3-3 16,0 2-17-16,2-4-17 15,2-1-15-15,0 2-28 16,1-5-30-16,0-1-51 15,0 0-92-15,1-1-160 0,0-3-155 16,2-1-68-16,-1 1-14 16,0-2 37-16,0 0 107 15</inkml:trace>
  <inkml:trace contextRef="#ctx0" brushRef="#br0" timeOffset="44377.6911">14819 2788 239 0,'-2'0'293'0,"1"0"63"16,-2 0 43-16,0 3 6 15,-4 2-12-15,-1 2-23 0,-6 3-51 16,-3 2-42-16,-7 1-73 16,1 2-63-16,-7 1-35 15,0 0-28-15,0-1-9 0,-4 2-9 16,-2 1-13-16,3-2 0 16,-4 1-10-16,2 3 3 15,4-5-11-15,4 0-9 16,3 0 12-16,4-5-10 15,2 2-7-15,4-4-9 0,4-1-3 16,2-4 2-16,-1 0-10 16,6-1 0-16,0-2 2 15,1 0-2-15,2 1 1 16,2 1-3-16,1-2-11 16,5-3 10-16,6 0-1 0,4-3-6 15,9-2 7-15,4-1 4 16,8-3 2-16,1 0-6 15,2 0 2-15,1 2-2 0,-1-2-6 16,-7 0-1-16,-1 2-2 16,-8 1 6-16,-1 2 5 15,-7 2 7-15,-8 2 10 16,-3 1-5-16,-7 2 0 16,-10 4-4-16,-4-1-5 0,-4 3-5 15,-7 0-3-15,2 2 8 16,-3 1 7-16,2 0 3 15,1 1 4-15,-4-4 2 16,10 3 4-16,1-4-3 0,2 0-5 16,6 0-2-16,1-3-4 15,5-1-3-15,6-2-8 16,5-2 5-16,12-6-5 16,6-5 2-16,11-5 3 15,6-9 21-15,5-1 5 16,4-5-3-16,6-3 7 0,-1 2-6 15,2-4-3-15,-3 3-18 16,-6-1 3-16,-5 6-4 16,-10 4-13-16,-11 6-23 0,-7 0-119 15,-6 6-280-15,-12 2-148 16,-8 1-74-16,-9 8-35 16,-5 3 15-16,-4 2 139 15</inkml:trace>
  <inkml:trace contextRef="#ctx0" brushRef="#br0" timeOffset="46902.8193">11054 1703 167 0,'0'-1'128'15,"3"1"-6"-15,-3 0 17 0,0 0 15 16,0 1 0-16,0-1 2 16,0 2-9-16,0 0-3 15,0-2-32-15,2 0-28 16,-1-2-27-16,-1 0-19 0,0 1-10 15,0 1-12-15,2 1-8 16,-2 1 3-16,0 0 6 16,-2-1-1-16,2 1-3 15,0-2 11-15,0 0 11 16,0 0 14-16,-1 0 5 0,1 0 18 16,0 1 21-16,0-1 18 15,0 0 8-15,0 0-9 16,0 0 5-16,0 0-20 15,0 2-18-15,1-2-23 0,-1 0-6 16,0 0-3-16,0 0-12 16,0 1 8-16,0-1-1 15,0-1 6-15,5-1 8 16,3-1 25-16,8-3 17 0,7-1 11 16,9-7 2-16,12-3 6 15,10-6-16-15,9-8-26 16,10-4-8-16,8-7-25 15,10-5-11-15,12-8-2 0,13-5 19 16,7-5 7-16,8-2-5 16,2-2 10-16,-2 6 5 15,-4 1-10-15,-9 6-24 0,-3 5-13 16,-4 2-8-16,-10 4-6 16,-3 4-12-16,-6 6-6 0,-5 2-4 15,-7 4 2-15,-8 7 3 16,-11 1 11-16,-7 5 11 15,-10 2-3-15,-4 2 11 0,-10 2-4 16,-10 2 7-16,1 1 0 16,-6 5 10-16,-5-1 17 15,-2 1-14-15,0 1 17 0,-4-1-1 16,0 1-12-16,-1-1-1 16,0 1-11-16,0 2 3 15,1 1 0-15,-3-2-13 0,1 1 1 16,-2-2-12-16,0 1-1 15,0-3 4-15,0-1-8 0,3 3 1 16,-1-2 2-16,-2 2 7 16,0 0 0-16,0 1-9 15,0-2-6-15,0 0-7 0,0 2-25 16,0 0-64-16,-5 0-151 16,-2 4-278-16,-5-3-138 0,-6 3-72 15,-7-3-18-15,-7 3 49 16,-4-1 168-16</inkml:trace>
  <inkml:trace contextRef="#ctx0" brushRef="#br0" timeOffset="70232.9272">14402 3093 154 0,'1'-2'151'0,"1"0"-8"16,0 1-3-16,-2 1-19 16,0-1 6-16,0 1 7 0,0-2-23 15,0 1 9-15,0 1 11 16,0-2 1-16,0 1-2 16,-2 1-10-16,0 0-16 15,2 0-7-15,0 0-5 16,0 1 5-16,0 1-12 15,0-2 0-15,0 0-5 0,-1 0-13 16,-1 0-9-16,2 0-3 16,-1 0 7-16,1 0 1 15,-2 0 17-15,0 0 8 0,2 0 4 16,0 0 3-16,0 0-2 16,0 0-1-16,0 0-15 15,-1-2-8-15,-1 2-9 16,2 2-27-16,0-2-18 15,2 0 1-15,-1 0 5 0,-1 0 2 16,2 0-8-16,0-2 17 16,-2 2 5-16,1 0-16 15,1 0-10-15,-1 0-9 16,4-1 8-16,0-1-2 16,6-4-4-16,0 0 2 0,5 0-3 15,-2-3 1-15,3 0 0 16,3-1-8-16,-2-2 1 15,6-2 3-15,-2-1 3 16,2 0 5-16,0-3-8 16,-2 2 6-16,-1-1 0 0,0 2-3 15,1-1-4-15,-2-1-7 16,0 2 12-16,2 0 1 16,-3 0 2-16,0 0 11 15,-2 3 5-15,-1-1 0 0,-2 2-14 16,1-1-1-16,0 2-3 15,-2 0 1-15,2 2-1 16,-1 1 1-16,2-3 2 16,-2 3-6-16,2-2 8 15,-2 0-12-15,3 1 5 0,2-2-2 16,-2 1 0-16,0-1-4 16,3-2 3-16,-2 0 4 15,2 2-4-15,0 0 0 16,0-1 5-16,-2 0 5 15,-1-1-9-15,1 3 7 16,-4-3-6-16,1 2 4 0,-1 0 3 16,-2-1 5-16,2 1-3 15,4-3 1-15,-1 4 1 16,-1-3-6-16,3 1 1 0,-3-3-3 16,1 5 1-16,-1-4-13 15,0 1 7-15,-2 3 7 16,2-2 0-16,-2 1-7 15,-1-1 2-15,3 2 2 16,-2-1-2-16,5 0-11 0,-2-4-3 16,0 3 0-16,0-4 4 15,0 0 8-15,0 0-1 16,1 1 11-16,-2 1-3 16,-1 1 4-16,0 0 0 15,0-1-4-15,-2 0-4 0,1 1-4 16,0-1-1-16,0 3-3 15,-2-2 0-15,1-1-3 16,-1 3 0-16,-1-2 5 16,1 2 2-16,-2-2 7 0,5 1-7 15,-5 1 7-15,2 0 1 16,0 0 1-16,-2 2-2 16,-2-1-8-16,-2 1 5 15,3-3-3-15,-2 4-3 0,1-2 5 16,-2 1 5-16,3 0 1 15,-2-2-12-15,1 5 7 16,-2-4 0-16,3 1 2 16,-2 0-9-16,-3 1 4 15,1-1 7-15,0 2-1 0,0 0-2 16,-1 5-14-16,-2-3 4 16,3 3-2-16,-2-1 2 15,-1-3-1-15,2 0-2 16,-2 0 18-16,0 3-7 0,-1-1-1 15,2 1 2-15,-3 0-7 16,2 2 2-16,-2 0-5 16,0-3 2-16,0 1 10 15,0 2-5-15,0 0 13 16,0-2 10-16,0 1-7 0,-2 1 7 16,2 0-6-16,0 3 17 15,-1-1-3-15,-1-2 0 16,2 3 8-16,-1-3 8 15,-3 2 9-15,0 0-7 16,-1 1 0-16,-3-1-5 0,-5 1-12 16,-1 6-16-16,-2-3-6 15,-1 2-10-15,-4 2 0 16,2 3 0-16,-2 1 5 16,-4 3 7-16,-1 1-4 0,-3 5 2 15,-3-1-6-15,1 2-13 16,-1 2-10-16,-3 1 8 15,2 0 7-15,-3 0-9 16,1-1 4-16,0 0 19 16,1 1 9-16,-1-2-15 0,1 1-9 15,4-1 5-15,-1-1-7 16,1-1 7-16,1 1-7 16,-1-1 2-16,3-1 1 15,1-4-3-15,-1 2 7 0,2-3-15 16,0 3 4-16,0 0 2 15,2-1 2-15,1 0 7 16,-2-2-5-16,3 1-7 16,-2 2 1-16,-1 0 4 0,2 0-14 15,0 1 3-15,-4 0 2 16,1 1 9-16,0-2-4 16,0-1-2-16,-2 3 15 15,1 0 2-15,-1-1 7 16,2-1-6-16,0 2-4 15,2-4-4-15,4-3-1 0,1 2-13 16,-1-2-3-16,5 0 4 16,-2 0 6-16,0-2 4 15,1 0 3-15,0-1 3 16,0 2-4-16,2-2 0 0,0 2-12 16,-1 1 2-16,4-3 1 15,1-2 1-15,-2 0 2 16,1-1 2-16,2-1 8 15,-1-2-4-15,3 0-2 16,-1-1 2-16,2 1 2 0,1-2 1 16,-2 1-8-16,2-3 6 15,3 2 0-15,-3-1 1 16,1-1 2-16,0 1 2 16,-2 1 1-16,2 0-3 0,-3 0 5 15,3 0 2-15,-2 1-4 16,0-2-3-16,2 2 8 15,2-3-5-15,-1 1 0 16,0 0 1-16,2-2 7 16,-1-1-7-16,-1-1 1 0,2-2-2 15,3 3-8-15,1-2-5 16,0 1-2-16,6-4 2 16,4-2-1-16,2-5 11 15,6-2 1-15,3-4 2 16,8-3-10-16,6-3 0 0,3-4-6 15,4-2 0-15,4-4 8 16,1 0 4-16,5-3 5 16,-3-1 10-16,2 1 7 15,1-1-5-15,-5-1-8 0,1 0-3 16,-4 3 2-16,-1 0-8 16,4 0 1-16,-4-1 4 15,0-1 2-15,-3 2 5 16,0-1-3-16,-2 2-1 0,-3 2-1 15,-4 0-2-15,-5 1 2 16,-2 4-13-16,-4 0 3 16,-3 2 2-16,2 5-5 15,-6 0 5-15,3-1-2 16,-2 1 6-16,0-2-9 0,2 2 4 16,-1 4 4-16,0-4-1 15,0 3 0-15,-3 2 4 16,1 1-4-16,-2 1 0 15,1-2-12-15,-2 2 5 16,0 3 0-16,-1-2 5 0,2 1 10 16,0-2-7-16,-1 0 2 15,5 1-4-15,-2-3 3 16,4 3-2-16,-8-1-2 0,5 2 0 16,-3-2 5-16,-1 0-3 15,-1 1-3-15,4 0 3 16,-4 1 3-16,-1 0 4 15,-1 4-17-15,0 0-1 16,-3 2 9-16,-2 2-4 16,-1 1-4-16,-2-2 10 0,-1 3 13 15,0-1-3-15,-2-1-7 16,4 3 0-16,-4-3 1 16,2 4-6-16,-2 0-4 0,0-3 0 15,0 3 5-15,0 0-7 16,0 0 5-16,0 0 0 15,0 0-15-15,-2 0-21 16,-2 0-102-16,2 0-194 16,-4 0-207-16,-7 0-105 0,-4 3-42 15,-9 6-3-15,-4-4 95 16,-6 4 243-16</inkml:trace>
  <inkml:trace contextRef="#ctx0" brushRef="#br0" timeOffset="71108.3316">15364 2595 197 0,'0'0'286'16,"0"2"76"-16,0-1 13 15,0 1-44-15,0-4-48 16,0 1-49-16,0-3-53 0,0 3-46 15,3 1-50-15,2 0-41 16,3 0-14-16,6 0 5 16,4 0-5-16,6-2 6 15,6 2 6-15,1 3 22 16,2 6 11-16,2 6 17 0,0 6 15 16,1 4 4-16,0 10 0 15,-1 5 3-15,-3 3-11 16,0 3-24-16,-5 2-19 15,-4 2-11-15,-4 0-1 16,0 0-16-16,-3 0-12 0,-2-5-7 16,-1-3 3-16,-2-4-4 15,0-3-5-15,0-3-11 16,0-2 12-16,0-8-5 16,3-6 1-16,7-3-1 0,3-6 3 15,6-10 0-15,5-2-3 16,0-7 1-16,0-2-15 15,-2 0-16-15,-3-1-45 16,-8-2-92-16,-7 0-132 16,-7 2-145-16,-1 0-119 0,-7 4-53 15,-4 4 9-15,-2-1 86 16,0 3 155-16</inkml:trace>
  <inkml:trace contextRef="#ctx0" brushRef="#br0" timeOffset="71479.5501">16267 3079 166 0,'-6'2'306'16,"-1"-2"75"-16,-1 3 26 0,-1 0-60 15,4-1-72-15,1 5-43 16,2-2-36-16,2 7-19 16,3-2 7-16,4 0-5 15,1 2-29-15,4-1-19 0,-1-1-28 16,3 4-14-16,1-2-14 16,-1 1-13-16,-5 1-5 15,1 2-8-15,-1 4 8 16,-7 2-12-16,-6 4-17 15,-8 5-2-15,-2 2-25 0,-7 3-65 16,-2 0-117-16,-3 0-203 16,4-1-145-16,2-8-88 15,2-5-24-15,7-6 43 16,5-11 126-16</inkml:trace>
  <inkml:trace contextRef="#ctx0" brushRef="#br0" timeOffset="72281.6064">16491 3130 161 0,'4'-10'274'15,"-4"3"76"-15,4-1 42 0,0 1 23 16,-3 2 3-16,-1 1-25 15,0 2-26-15,0-1-24 16,0 1-55-16,-1 2-84 16,1 2-70-16,-2 2-48 15,2 2-36-15,0 6-31 0,0 7-7 16,2 4-3-16,-1 7-1 16,6 3 0-16,-1 2 7 15,2 2 9-15,1-6 0 16,5-2-8-16,1-2 5 15,-1-4 6-15,0-3-2 0,0-3-7 16,0-8-11-16,-1-7-3 16,1-5-8-16,-2-8-13 15,-2-6-7-15,-2 0 6 0,-3-4-7 16,2 4 8-16,-6-3 2 16,2 6 12-16,-1 0-6 15,-1 4 7-15,2 2 2 16,-1 4-8-16,0 4 10 15,-1 4-13-15,4 2 9 0,1 5-7 16,1 2 7-16,5 3 15 16,-2-1-8-16,1 2 15 15,3-2-10-15,2-3-7 16,1-3-3-16,4-2 0 16,-2-7-6-16,0-2-5 0,-3-8-1 15,3-4-1-15,-8-7-10 16,-2-7-14-16,-7-4-2 15,-2-4-6-15,-5 0-2 16,-4 5 15-16,-3 2 5 16,1 5 9-16,-3 7 12 0,1 0 6 15,3 7-3-15,-2 3-19 16,3 2-65-16,0 2-145 16,2 2-219-16,2 1-113 15,5 0-56-15,0 0-16 16,8-3 63-16,6 0 188 15</inkml:trace>
  <inkml:trace contextRef="#ctx0" brushRef="#br0" timeOffset="72740.1662">16980 3169 252 0,'0'2'210'16,"0"0"13"-16,1 3-43 16,-1-2-27-16,4-1 4 15,-3-1-5-15,2 0 17 0,4 2 13 16,0-3-18-16,0 0-10 16,3-3-16-16,-1-1-9 15,5-2-23-15,-3-3-21 16,0-3-21-16,-3-1-40 15,0-3-17-15,0 4-23 16,-5-3 0-16,-3 5 2 0,-5 0 8 16,2 1 14-16,-5 3 4 15,-1 3 7-15,1 3 11 16,-1 6 20-16,-4 7 34 16,-1 4 23-16,2 9 23 0,-1 0 13 15,1 6 0-15,6 1-14 16,3 0-33-16,3 1-23 15,9-2-19-15,7-1-9 16,3-5-12-16,6-4-19 0,4-5-75 16,2-12-226-16,3-8-191 15,-4-6-102-15,-2-7-56 16,-1-2-17-16,-4-2 68 16</inkml:trace>
  <inkml:trace contextRef="#ctx0" brushRef="#br0" timeOffset="73167.0311">17335 3307 116 0,'0'2'144'0,"0"-1"30"16,0-1-21-16,2 0-32 15,-1 0-39-15,-1-3 10 0,0 3 29 16,-1 0 19-16,-1-1-11 15,2-5-11-15,-2-3 9 16,-3-2-20-16,3-9-35 16,1 4-30-16,-4 0-20 15,2-2-7-15,-2 5 15 0,0 0 10 16,-3 7 8-16,4 1 21 16,-3 5 3-16,2 7 17 15,-3 1-2-15,2 4 12 16,0 5 22-16,-1 4 10 15,4 1 21-15,3 3-7 0,2-3-17 16,4 2-17-16,-1-3-25 16,4-3-26-16,3-3-27 15,-3-2-23-15,3-3-13 16,-2-8-61-16,0-4-102 0,0-10-134 16,2-2-121-16,-4-5-78 15,3-1-42-15,-7 2 44 16,1 0 109-16,-2 3 159 15,1 5 143-15</inkml:trace>
  <inkml:trace contextRef="#ctx0" brushRef="#br0" timeOffset="73251.6095">17386 3275 135 0,'2'5'109'0,"-4"3"27"16,2 4-14-16,2 1-5 15,1 2-25-15,5 0-105 16,-4-1-101-16,4 1-52 16,1-2 2-16,0-2 4 15</inkml:trace>
  <inkml:trace contextRef="#ctx0" brushRef="#br0" timeOffset="73794.0274">17549 3103 362 0,'-3'-19'417'15,"-2"2"59"-15,4 5 30 16,-3 0-118-16,1 7-146 0,3 1-72 15,-1 8-30-15,1 5-17 16,0 7-3-16,1 9-7 16,-1 4 21-16,3 2-25 0,1 2-11 15,-3-1-23-15,4-1-14 16,-2 2-9-16,3-3-23 16,-3 1 3-16,2-3-11 15,-2-3-7-15,2-3-16 16,0-5-4-16,3-5-9 15,1-6-4-15,4-6-3 0,7-6-5 16,2-6 0-16,4-9 8 16,-4-1 2-16,3-4-13 15,1 0-18-15,-4-2-13 16,-6 1-27-16,-1 2-37 0,-7 4-29 16,-6 4 1-16,-2 5 8 15,-7 7 25-15,-4 5 27 16,-3 7 32-16,0 6 30 15,-3 4 18-15,4 4 21 0,0 3 4 16,5 1 17-16,3 1 6 16,5 2 8-16,4 0 5 15,3 1 1-15,6-4-7 16,3 0-8-16,1 0 4 16,3-4-10-16,0-3-53 0,-6-2-164 15,-1-4-163-15,-7 3-93 16,-6-2-51-16,-8 0-17 15,-7 0 48-15</inkml:trace>
  <inkml:trace contextRef="#ctx0" brushRef="#br0" timeOffset="74157.9692">17207 3718 127 0,'-3'-15'365'0,"-1"1"105"16,0 6 64-16,1-1 27 16,2 1-128-16,-1 2-109 15,0 3-87-15,2 0-53 0,0 8-44 16,4 5-20-16,-3 5-35 15,2 8-11-15,1 5-1 16,0 7-6-16,6 2-10 16,-2 4-18-16,1 1-7 15,4-2-4-15,-1-4-19 0,7-1-31 16,-3-9-37-16,5-4-104 16,-5-9-200-16,-2-5-183 15,-1-5-81-15,-7-3-28 16,-3-6 13-16,0-3 105 15</inkml:trace>
  <inkml:trace contextRef="#ctx0" brushRef="#br0" timeOffset="74447.251">17317 3970 91 0,'0'-6'169'16,"1"-1"42"-16,6 0 28 0,3-2-89 15,5-4-92-15,2 3-38 16,1-1-5-16,0 1-11 15,-1 2-14-15,-4 4 9 0,0-1 15 16,0 5 37-16,-5 2 85 16,0 5 87-16,-2 10 85 15,0 2 39-15,-4 6 28 16,2 1-16-16,0-1-79 16,-2 2-89-16,2-2-79 0,1-3-44 15,-2-2-26-15,0-4-56 16,2-5-103-16,-1-7-217 15,1-7-153-15,-1-6-87 16,-4-10-40-16,-3-8 19 16,-1-6 111-16</inkml:trace>
  <inkml:trace contextRef="#ctx0" brushRef="#br0" timeOffset="74553.9001">17437 3785 100 0,'-8'-7'227'16,"2"3"-19"-16,3 1-94 15,3 3-100-15,1-5-152 0,2-1-90 16</inkml:trace>
  <inkml:trace contextRef="#ctx0" brushRef="#br0" timeOffset="74956.8958">17622 3903 280 0,'-3'7'357'16,"3"1"65"-16,3-2 60 16,-3 0-76-16,3-1-83 15,0 2-30-15,0-1-29 16,5 1-34-16,0-5-46 16,3-1-42-16,5-4-44 0,-2-2-38 15,6-4-27-15,-3-6-21 16,-2 1-14-16,-2-3-58 15,-2 0-63-15,-6-2-63 16,-4 1-46-16,-2 3-20 16,-4 3 2-16,-4 5 53 0,-6 7 92 15,1 9 115-15,-2 7 125 16,-1 5 75-16,2 6 42 16,6 0 11-16,3 4-23 15,8 1-33-15,10 1-62 16,10-1-41-16,11-4-46 0,12-6-90 15,13-7-251-15,9-12-211 16,1-14-116-16,2-13-64 16,-5-11-15-16,-13-7 73 15</inkml:trace>
  <inkml:trace contextRef="#ctx0" brushRef="#br0" timeOffset="78370.0144">12192 1175 103 0,'0'1'114'0,"2"-1"12"15,-1 0 17-15,-1 0-4 16,0 1-23-16,0-1-36 0,0 3-27 15,0-3-19-15,0 2-18 16,0-2-9-16,0 0-13 16,2 0-3-16,-2 0-6 0,1 0-20 15,1 0-42-15,-2 0-57 16,0 0-28-16,0 0-21 16,0 0 11-16</inkml:trace>
  <inkml:trace contextRef="#ctx0" brushRef="#br0" timeOffset="79375.0989">12170 1247 90 0,'0'0'90'16,"0"0"13"-16,0 1 17 0,0-1 4 16,0 0 17-16,0 0 33 15,0 0-27-15,0 2-14 16,0-2-19-16,0 0-18 0,0 0-20 15,0 1-14-15,0 0-14 16,0 4-2-16,0 1 17 0,0 0 5 16,2 3 12-16,-1 4 22 15,-1 2 15-15,3 4 5 16,-3 0-13-16,0 5 10 16,-3 3-7-16,3 3-18 0,-3 3-13 15,2 1-14-15,-4 2 2 16,-1 0-5-16,0 6 6 15,-2 0-6-15,-4 2-8 0,-2 3 9 16,-2 3-12-16,-7 3-13 16,-6 3-11-16,-1 2 5 15,-5 0 6-15,0 0-8 16,-3-7-4-16,3-1-1 16,1-3-8-16,-1-6-5 0,5-1 0 15,3-5-2-15,0 1-4 16,3-7-1-16,-1 0 1 15,5-1-6-15,1 0-5 16,-2 1-1-16,1 1 2 16,1 1 3-16,1 6 1 0,2 1 1 15,-1 3-3-15,1 0-4 16,4 1-1-16,2 0 7 16,-1-2 6-16,5 0 8 15,1-2 5-15,3-1 2 16,2-3-1-16,0-2-8 0,2-4-7 15,3-3-7-15,1-3 14 16,2-5-4-16,2-5-10 16,-1-4-24-16,3-7-85 15,1-7-141-15,1-7-207 0,-2-3-105 16,-4-6-44-16,-5 0-5 16,-3 5 83-16</inkml:trace>
  <inkml:trace contextRef="#ctx0" brushRef="#br0" timeOffset="79684.1013">11438 2931 174 0,'-3'0'280'15,"1"0"50"-15,-2 0 13 0,2-2-90 16,2 2-85-16,2 3-37 16,-1 2-33-16,4 4 0 15,2 4 11-15,2 0 19 16,0-2 6-16,4 1-10 0,4-1-5 16,4-4-18-16,3-6-29 15,6-2-45-15,0-6-135 16,6-4-203-16,-5-4-108 15,-2-5-63-15,-7 1-22 16,-6-1 22-16</inkml:trace>
  <inkml:trace contextRef="#ctx0" brushRef="#br0" timeOffset="80271.9556">11547 3300 289 0,'-12'-8'359'15,"2"1"65"-15,-3-3 0 16,1 1-60-16,-1-4-48 16,2 1-47-16,-2 0-44 0,4 2-18 15,-3 1-18-15,-1-1-22 16,-2 3-37-16,1 2-36 16,-5 1-18-16,0 4-27 15,-3 7-25-15,0 2-10 16,-1 8-8-16,3 1 2 15,2 5-5-15,3 1-5 0,7 0 3 16,2-2-1-16,8 0 5 16,5 0 3-16,6 0-6 15,7 0-2-15,4 0-7 16,3-1 10-16,3-2-1 0,-3 1-2 16,0-2 5-16,-7-3 2 15,-2-3 14-15,-6 3-14 16,-7 0 6-16,-8 1-9 15,-8 2 12-15,-8 1-7 16,-5 0-2-16,-4-4-2 0,1-5-19 16,2-4 4-16,2-4-35 15,3-4-36-15,9-6-61 16,3-5-85-16,7-11-131 16,6-1-150-16,5-1-59 0,3-4-2 15,6 0 43-15,-1 2 97 16</inkml:trace>
  <inkml:trace contextRef="#ctx0" brushRef="#br0" timeOffset="80969.1005">11482 3318 130 0,'5'-2'220'16,"-2"2"51"-16,1-2 2 16,-1 4-56-16,2 3-14 0,-2 2 10 15,7 3 12 1,-1 4-7-16,-3 3 11 0,3 2-24 15,-1 2-50-15,-1 0-52 16,-1-1-43-16,-1-2-21 16,-1 2-10-16,-1-3-14 0,-1-2 0 15,0-3-7-15,-2-3 3 16,4-2-1-16,-2-2-8 16,1-2 3-16,0-6-12 15,4-2 0-15,2-5-5 16,2-2 3-16,3-1-9 0,-3-2 2 15,2 1-1-15,-4 3 6 16,-1 2 0-16,1 7-7 16,-3 2 19-16,1 4 1 15,0 3 10-15,-1 4 3 16,-2 1 4-16,-1 2 6 0,-2-1-7 16,1 1 2-16,-2-5-4 15,0 1-3-15,0 0-4 16,0-5 0-16,0-1-20 15,1-4-46-15,2-7-39 0,-1-2-18 16,1-4-11-16,2-2-10 16,0-2 8-16,0 3 35 15,-1-1 43-15,1 3 17 16,-1 5 3-16,-2 1 17 16,0 2 12-16,1-1 9 0,2 5-2 15,1 2 0-15,5 1 9 16,2-3-10-16,1-2 5 15,3-2-6-15,2-3-1 16,-3 2-6-16,1-3 8 16,-2-2-3-16,-3-1 7 0,-4-2-24 15,-1 1-31-15,-6-2-42 16,-6 1-39-16,-1-1-14 16,-8 4-26-16,-2 3 20 0,-4 4 39 15,-3 5 51-15,1 6 35 16,2 1 16-16,-1 4 1 15,7-2 7-15,0 2-7 16,8 2-52-16,2 0-50 16,8-6-46-16,5-2-30 0,5-5-35 15,2-4-4-15</inkml:trace>
  <inkml:trace contextRef="#ctx0" brushRef="#br0" timeOffset="81481.0182">11939 3334 151 0,'10'1'157'0,"-2"5"32"16,4 0 30-16,-4 2-11 16,0 1-27-16,0 2-28 15,-2 1-33-15,2 1-28 0,-3-3-41 16,0 0-13-16,1 0-3 16,-1-7-7-16,-5 2-14 15,6-4-4-15,-1-1-2 16,1-6-11-16,3-2-8 15,3-7-11-15,1-4-1 0,4 0-5 16,-3-3 3-16,2 2 6 16,-3 2 10-16,-4 3 12 15,1 3-4-15,-3 4 5 0,0 3 2 16,-3 0-2-16,1 1-11 16,0 4-13-16,0-3 17 15,-4 2 2-15,2-2-6 16,0 0 6-16,-1 0-5 15,1-1 21-15,-3 4 13 16,-1 0 5-16,-1 0 11 0,-3 0-7 16,1 5 10-16,-1 0-10 15,-3 2-15-15,6 2-12 16,-1 1-6-16,6 3-4 0,-1 4-10 16,6 2 10-16,0 5 2 15,4 2 8-15,0 2 1 16,6 2 13-16,-2 2 7 15,0 2-8-15,-2-4-11 16,-2 2-4-16,-3-4-7 0,-6-2-43 16,-5-4-125-16,-6 2-106 15,-7-4-51-15,-9-2-29 16,-6-2 0-16</inkml:trace>
  <inkml:trace contextRef="#ctx0" brushRef="#br0" timeOffset="82056.9268">11642 4063 248 0,'-2'-18'342'15,"-2"-2"67"-15,-3-2 34 0,0 1-75 16,0 2-74-16,-2-2-16 16,4 3-30-16,-1 1-29 15,4 3-29-15,-1 6-30 0,1 1-29 16,-1 0-57-16,3 6-32 16,2 2-18-16,1 8-4 15,2 6-13-15,6 8-7 16,1 4 9-16,2 4-5 15,0 1-1-15,2-1 3 16,-4-2-5-16,-1-1-18 16,-2-4-57-16,1-3-45 0,-4-3-35 15,-1-6-29-15,1-3-30 16,-3-6-11-16,-1-4 31 16,-2-8 35-16,4-4 31 15,-2-1 21-15,5 2 24 16,-1-4 31-16,3 3 30 0,-1-1 19 15,0-1-4-15,-2 5 4 16,4 3 10-16,-4 1 1 16,2 4 7-16,0 4 11 15,3 4 20-15,-4 3 12 0,5 4 5 16,-3-1 8-16,1 2-17 16,-2 1-18-16,1 0-16 15,-2-2-35-15,-3 0-91 16,-2-5-153-16,0-1-88 15,-4-3-46-15,-1-6-18 16,-4-3 27-16</inkml:trace>
  <inkml:trace contextRef="#ctx0" brushRef="#br0" timeOffset="82475.0846">11949 4020 110 0,'8'8'222'0,"4"-1"68"15,-1-3 6-15,3 2 1 16,-1-3-55-16,0-1-70 0,1-2-37 15,-4-3-33-15,0-1-37 16,-2-1-26-16,-4-3-3 16,-3-2 13-16,-4-2-15 15,-3-3-10-15,1 4 14 16,-6 1 2-16,5 2 4 0,-4 7-3 16,-1 2 8-16,3 8 11 15,0 8 3-15,3 3-3 16,5 9 5-16,4 3 0 15,5-3-12-15,8 2-16 16,4-6-35-16,8-6-158 0,6-9-183 16,8-7-94-16,5-11-49 15,7-9-22-15,6-12 20 16</inkml:trace>
  <inkml:trace contextRef="#ctx0" brushRef="#br0" timeOffset="212452.022">223 9828 131 0,'0'0'190'15,"-2"-1"46"-15,2 1-23 16,0-2-54-16,2 0-41 16,0-1-42-16,3-2-31 15,3-4-16-15,2-7-8 16,3 0-4-16,1-2-4 16,1 2 8-16,-1-1-7 15,0 0-6-15,2 2-10 0,2 2-2 16,5 0-28-16,2 1-46 15,2 2-41-15,-2 3-60 16,4-3-45-16,1 3-16 16,0 0 27-16</inkml:trace>
  <inkml:trace contextRef="#ctx0" brushRef="#br0" timeOffset="212851.4178">440 11290 168 0,'-8'8'168'15,"3"0"-17"-15,-1-1-13 16,3-5-16-16,3 1-23 16,3-3-25-16,8-5-21 15,8-7-31-15,8-9-10 16,7-11-11-16,9-7-2 15,0-5 2-15,4-2 3 0,-4 0 4 16,-3 8-11-16,-4 2-74 16,-6 9-76-16,-9 10-40 15,-7 10-22-15,-11 12 7 16</inkml:trace>
  <inkml:trace contextRef="#ctx0" brushRef="#br0" timeOffset="213205.2736">502 13888 99 0,'-12'42'175'0,"3"-9"31"16,3-7-16-16,3-7-21 0,1-6-44 16,4-1-47-16,4-7-36 15,8-5-25-15,5-8-16 16,8-4-4-16,7-10 12 15,7-4-17-15,4-10-84 16,4-2-79-16,-1-6-37 16,-3-3-17-16,-7 1 5 15</inkml:trace>
  <inkml:trace contextRef="#ctx0" brushRef="#br0" timeOffset="215748.3925">290 9736 102 0,'-5'-3'46'16,"-1"1"-3"-16,-2-3-3 15,0 3-9-15,0-1-4 0,0 0-8 16,-1 1 1-16,1 0-7 15,1 0-3-15,-1 1-2 16,1-2 9-16,0 1 2 16,1-1-6-16,1 1 5 15,-1 1 2-15,-2-2 14 16,3 2-4-16,0-1 6 16,2-1-1-16,0 0-12 0,1 2 3 15,1-1-9-15,1 0 4 16,3-1-8-16,3-2 1 15,7-5 5-15,4-2 2 16,8-8 1-16,4-5-7 16,3-2 2-16,1-1 0 15,0 0 1-15,1-3-4 0,4 3-3 16,-1-2 3-16,-2 0 0 16,-2 2 0-16,-1 3-1 15,-2-2 0-15,-2 7-9 16,-3 2-2-16,-2-1 4 15,-6 5-5-15,-1 2-1 0,-2 1-4 16,-6 4 7-16,0 0 1 16,-2 4-5-16,-3-2 2 15,-1 3 14-15,-2 0 13 16,0 2 3-16,-2 2 3 0,-5 1 4 16,-4 4-7-16,-6 2-13 15,-3 4-6-15,-7 5-11 16,-4 5-7-16,-6 2-3 15,-2 3 5-15,-2 3-2 0,3-2-8 16,1 3 1 0,6-2 4-16,2 0-11 0,4 2-33 15,6-1-35-15,8-2-36 16,8-2-57-16,9-4-23 16,5-2 4-16</inkml:trace>
  <inkml:trace contextRef="#ctx0" brushRef="#br0" timeOffset="216644.3175">512 11221 101 0,'-14'2'26'15,"-3"-2"-3"-15,3 6 1 0,-1-4-1 16,3 2 4-16,1-1 20 16,0-3 14-16,1 1 10 15,4-1 11-15,1 0 8 16,1 0 3-16,4-1-13 15,6-4-15-15,3-5-14 16,6-4-14-16,12-10-11 0,3-6-8 16,4-4-2-1,4-2 2-15,-2 0 3 0,-2 5 1 16,-6 5-14-16,-1 8-53 16,-4 7-82-16,-3 11-60 15,-8 11-26-15,-9 7-6 16</inkml:trace>
  <inkml:trace contextRef="#ctx0" brushRef="#br0" timeOffset="217472.4968">412 14230 118 0,'-5'0'115'0,"0"0"30"0,2 0 30 16,-2 0 15-16,2-1-3 16,3-1-9-16,0-2-29 15,2-1-29-15,4-4-28 16,2-5-23-16,5-6-23 16,7-9-25-16,2-5-6 15,6-5-5-15,-2-4-4 16,3 2-4-16,-2 2 4 15,-1 4-3-15,1 5-2 0,-4 4-2 16,1 6-50-16,-3 6-87 16,3 2-100-16,-4 7-52 15,-1 7-25-15,-6 1 1 16</inkml:trace>
  <inkml:trace contextRef="#ctx0" brushRef="#br0" timeOffset="389014.9291">21238 11110 191 0,'-1'0'150'0,"1"0"-10"15,0 2-17-15,0-1-15 16,0-1-22-16,0 0-13 15,0 0-25-15,0 0-4 16,0 2-4-16,0-1 9 16,0 2 10-16,-2-3-6 15,2 2 5-15,2-2 9 0,-1 0-4 16,1 0-1-16,3 0-9 16,-2 0 13-16,3 0 6 15,-1 0-4-15,1 0 0 16,1 0-5-16,2-2 2 15,-1 2-20-15,0-1-9 16,0-1-2-16,-1-1-1 0,4 0 2 16,-1 0-11-1,1 1 2-15,2-2-4 0,0 1-4 16,1-2-9-16,-2 1-4 16,2 0-1-16,0 0 4 15,2-1-2-15,0 2-5 16,0-1 0-16,0 0 0 15,0 1-8-15,4 0 0 16,-1 0 5-16,-2 0-2 0,1-1 0 16,1 2-4-16,-1 1 14 15,0-2-8-15,1 1-3 16,-3-1 3-16,5 3 5 16,-7 0 3-16,3 0 0 15,-2 0-4-15,0 0-1 0,0 0 4 16,0 0-5-16,-2-1 1 15,4 1 1-15,-2-2 1 16,2 2 11-16,2-5-8 16,-5 5 1-16,2-2-4 15,1-1-8-15,-1 0 6 16,2-1-12-16,-4 0 4 0,3 0 6 16,2-1 1-1,-5 1-3-15,2-1 3 0,-2 2 3 16,1 2 2-16,-1-2-3 15,2-2 1-15,-1 2 5 16,1-1-2-16,0 1-3 16,1 3-3-16,4-2-3 15,-2 1 2-15,6 1 0 0,1-2-2 16,0 2 4-16,0 2 0 16,2-1 2-16,-2 1-6 15,1-1-2-15,-1 1 1 16,0-1 2-16,-1 1 0 15,2-2 1-15,-2 0 6 16,-1-2-3-16,2 1 2 0,2 1-3 16,0 0 1-16,0 0-6 15,2 0-5-15,2 0 3 16,-4 1 3-16,2 2-1 16,0-1-4-16,-1-1 5 15,-1 2 3-15,-3-1 6 16,1-2 6-16,-1 1 3 15,-3 1 7-15,1-2-2 0,0 2 2 16,-2 0-8-16,1 0-7 16,1-1-7-16,-3-1-1 15,1 0-2-15,-1 2 1 16,-4 0-2-16,1 0-1 16,-4-1 2-16,1-1 1 15,-3 0 1-15,3 0-4 0,-3 0 5 16,-1 0 0-16,-1 2-4 15,-1 0-17-15,-2-2-4 16,2 1-7-16,-4 1-13 16,5-2-19-16,-5 1-20 15,1 3-19-15,-1-4-33 16,-3 3-54-16,1-1-54 0,-2-2-59 16,0 0-9-16,-3 2 17 15,-2 0 54-15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5:57:30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11462 2060 279 0,'-5'-9'317'16,"2"4"43"-16,0 3 35 0,-2-3-96 15,2 2-74-15,0-1-32 16,1 3-14-16,-1 1-20 15,1 0-27-15,-1 0-24 0,0 0-33 16,1 0-36-16,2 0-7 16,-1 0-10-16,1 1-10 15,1 2-9-15,1 3-6 16,6 4 9-16,0-1-1 16,3-1-3-16,2 1-9 15,5-1-2-15,2-7 9 0,5-2-10 16,0-9-2-16,2-5 0 15,-3-2 11-15,-2-5-1 16,-10 2-3-16,-6-5-1 0,-6 0 7 16,-6 1 7-16,-6 2-5 15,-10 2 2-15,0 4 2 16,-7 4 7-16,-1 3-8 16,-1 4 2-16,-1 9 10 15,0 2-6-15,2 8-1 0,3 10 3 16,4 7-2-16,5 6 4 15,6 5-2-15,9 0 7 16,4 0 1-16,10-4 2 16,4 0 3-16,10-6-10 15,3-7-1-15,5-7-7 0,4-10-5 16,1-10-5-16,-1-8-2 16,-3-12-3-16,-6-3-8 15,-7-8 8-15,-6-5-11 16,-10 1-9-16,-6-1 1 0,-7 1 2 15,-10 8 5-15,-5 2-10 16,0 9 16-16,-8 10 10 16,-5 6 5-16,3 7 5 15,-1 5 0-15,4 7 15 0,3 1-5 16,7 4-5-16,3 4-44 16,12-1-142-16,5 2-186 15,9-4-106-15,5-5-52 16,2-4-20-16,3-6 39 15</inkml:trace>
  <inkml:trace contextRef="#ctx0" brushRef="#br0" timeOffset="682.8283">11309 2719 168 0,'-4'-27'468'16,"-1"2"108"-16,-1 4 49 15,0 3 21-15,2 6-189 16,2 1-183-16,0 7-121 0,-1 5-61 16,0 13-36-16,-1 11-13 15,1 16-1-15,1 12-10 16,1 6-5-16,-2 7-6 15,2 0 2-15,-1 0-8 16,1-3-5-16,-3-5 5 0,4-9-3 16,0-9 4-16,4-10-1 15,-4-9 2-15,1-14-1 16,5-12-9-16,0-19 2 16,1-19-14-16,0-15-5 0,3-14-2 15,1-6-2-15,-3-2 5 16,0 5 6-16,0 11 11 15,-2 12-2-15,-1 11 7 16,-1 8-1-16,0 9 1 16,-1 10-1-16,5 9 0 0,0 13 3 15,3 12-1-15,8 11-3 16,-2 12-6-16,7 5 6 16,0 6 1-16,-1 0-1 15,1-2-1-15,-3-1 4 0,-1-1 5 16,1-6-42-16,-7-7-58 15,0-4-94-15,-7-9-151 16,-1-6-192-16,-8-8-105 16,-7-8-25-16,-7-7 25 15,-9-5 88-15</inkml:trace>
  <inkml:trace contextRef="#ctx0" brushRef="#br0" timeOffset="842.9594">11375 3034 335 0,'-27'-13'436'0,"2"4"73"16,9-2 38-16,0 4-103 15,8 1-108-15,8 1-79 0,8 4-79 16,13-1-44-16,7-1-32 16,7-2-30-16,7-2-77 15,3-5-220-15,-2-4-207 16,-2-2-105-16,-7-6-55 0,-8 0-19 16,-4 3 54-16</inkml:trace>
  <inkml:trace contextRef="#ctx0" brushRef="#br0" timeOffset="1778.6874">17226 1298 407 0,'-12'-2'495'0,"-1"-1"77"16,0-1 47-16,-1 1-85 0,2 2-158 15,-1 0-106-15,4-2-67 16,1 3-72-16,-5 4-39 0,5 0-32 16,2 5-21-16,-2 6-12 15,6 0-18-15,-1 3 7 16,0 0-2-16,1 3-3 16,2-4-5-16,2 0-16 0,2-2-2 15,0-1 6-15,2-4 3 16,4-3 3-16,2-2-1 0,3-7-1 15,-1-6 1-15,2-4-11 16,-1-11-13-16,0-4 4 16,-8-2 0-16,0 1 13 0,-10 1 13 15,-2 4 10-15,-5 3 17 16,-2 7 3-16,-6 6 6 16,-1 7 12-16,0 6-1 0,1 4 0 15,1 4-11-15,4 1-6 16,4 3-12-16,5-2-13 15,4 2-5-15,6-2-10 0,5-2-2 16,2-3-2-16,7-7-12 16,3-4-6-16,-3-10-18 15,-1-5-15-15,-3-8-9 0,-5-4 3 16,-2 0 3-16,-6 0-5 16,-3 2 15-16,-7 5 6 15,-3 7-17-15,-1 3-56 0,-5 10-76 16,-3 10-119-16,0 10-164 15,2 6-80-15,3 7-15 0,6 5 35 16,0-1 86-16</inkml:trace>
  <inkml:trace contextRef="#ctx0" brushRef="#br0" timeOffset="2109.1612">17399 1978 157 0,'-6'7'493'15,"-2"1"105"-15,0-3 65 16,0-1 34-16,2-3-141 16,1-1-239-16,2 2-135 0,-1 1-62 15,1 0-61-15,2 6-32 16,2 5-18-16,1 5-5 15,-1 5 1-15,3 5-6 16,-3 3 10-16,1 5 12 16,3 1-12-16,-1 2-8 0,1-1-30 15,1-3-76-15,1-4-166 16,2-4-196-16,4-7-122 16,-4-9-61-16,4-5-9 0,-4-14 71 15,-2-7 184 1</inkml:trace>
  <inkml:trace contextRef="#ctx0" brushRef="#br0" timeOffset="2558.0262">17416 2133 211 0,'-9'-38'430'0,"-5"6"122"0,2 1 68 15,1 2 12-15,4 6-160 16,0 2-120-16,2 3-91 16,5 3-85-16,5 2-59 15,8 1-43-15,4 0-34 16,8 4-31-16,4 0-1 0,-1 2-7 15,2 3 8-15,-3 0-9 16,-3 5 6-16,0 2-4 16,-8 5-10-16,-6 4 1 15,-8 8-15-15,-7 8 16 0,-7 3-15 16,-7 4 11 0,-2-2-1-16,2 1 0 0,-1-2-3 15,4-4-9-15,3 0 13 16,5-5-10-16,7-2 3 15,6-2 4-15,7-3 13 0,7-3 0 16,6 0 7-16,2 0 3 16,2-1 4-16,-1-1 1 15,-4 3-1-15,1 4-9 16,-8 2-1-16,-7 3 17 16,-7 8-10-16,-9 1-9 0,-9 2-9 15,-10-1-3-15,-5-1 0 16,-11-3-11-16,-1-4 15 15,-9-6-2-15,-1-8-57 16,3-7-225-16,0-13-197 16,5-9-108-16,1-12-66 0,5-7-20 15,5-4 64-15</inkml:trace>
  <inkml:trace contextRef="#ctx0" brushRef="#br0" timeOffset="6354.959">11604 2060 217 0,'-9'0'221'0,"6"-4"58"16,-2-1 39-16,2 5 15 0,-2-3-4 15,2 3 9-15,-1 3-14 16,1-3-28-16,-1 0-40 16,2 2-38-16,-1 0-60 15,1-1-31-15,1-1-28 0,-1 2-25 16,1 0-14-16,1-2-18 15,-2 3 4-15,0-3-14 16,2 2-5-16,0 0-2 16,0-1-3-16,-1-1-1 15,-1 0 0-15,2 0-14 0,-1 0 0 16,1 0 5-16,1 0-2 16,1 2-5-16,-1 0-9 15,3-1 14-15,-4 1 1 16,3-1-18-16,2 0 12 15,5-1 2-15,0 0-4 0,1 0 0 16,6 1 2-16,2 1 9 16,2 0-13-16,4-2-3 15,2-2 12-15,3 0 8 16,3 0-14-16,2-4 6 0,3 1 2 16,3 0 4-16,2-4-7 15,2-3 0-15,3 4 18 16,1-6-2-16,3 0 5 15,-1 3-1-15,3-3 3 0,2 0-10 16,4 0-6-16,4-1-2 16,4-2 1-16,3 0-2 15,-2-3-12-15,4 2 3 16,-2 2-4-16,-1-1-1 16,-1 0 4-16,0 2-4 0,0 0 9 15,-3 0-9-15,2 0-2 16,-1 0-11-16,4 0-1 15,-2-1-1-15,3 1 7 16,2-4 2-16,-2 2 7 0,2 2 8 16,-1-1-4-16,-5-3 9 15,1 2-4-15,-3 1-1 16,-2 3-8-16,-2-5 4 0,-1 2-3 16,-2-4 2-16,-4 3-9 15,0 1 13-15,0 1 12 16,-2-4-14-16,-1 5 10 0,-4-3-4 15,-1 2 3-15,-2 0-14 16,-3 1 3-16,-1 3 20 16,-2-3 0-16,-3 3 0 0,3 0 1 15,-3 2 3-15,1-1-10 16,0 0-11-16,3-2-1 16,0 0-2-16,1 0 4 0,5 0 1 15,0 2 0-15,1-2 4 16,1 0-5-16,1 1 0 15,-2-1-2-15,-1 1-1 0,-1-1-5 16,0 0-2-16,1 2 3 16,-3-2 3-16,5 0-3 0,-2 0 0 15,1 2 7-15,0-1-3 16,-2-1-4-16,0-1-2 16,-1 3 7-16,-3 0-1 0,-3 1-6 15,1 2-3-15,-2 0-14 16,-2 0-2-16,4 2-13 15,-2-2 1-15,-2 2 7 0,0 0 0 16,-3 0 19-16,-2-1 7 16,-3 2 9-16,-2 2-3 15,-4-1-5-15,1 2 6 0,-3-2-3 16,-1 0-8-16,-1-1 2 16,-3 3 2-16,2 0 4 0,-2-2 3 15,3 0-4-15,-1 0-2 16,2 1 5-16,-2-3-3 15,2 5-11-15,1-2 13 0,2-1-1 16,3-1 3-16,4 1-4 16,2-1 4-16,0 1 5 15,0-3-19-15,0-1 20 0,-3 4-7 16,1-2-6-16,-1 4 1 16,-4-1 3-16,4 2-4 15,-5 0-13-15,0-1-1 0,0-1 8 16,2 1-4-16,-4-2 1 15,0 0 7-15,-2-1 6 16,-2 3 2-16,-2 1-2 0,-2 0-11 16,-4 0 4-16,1 1 10 15,-3-1-7-15,0 2 0 0,-1 0 0 16,-5 1 14-16,0-2-8 16,3-1-13-16,-1-1 2 15,-2-2-3-15,1 3 9 16,2 0-1-16,-2 1 2 0,3 1 1 15,-2-1 2-15,1 1-1 16,0-1-6-16,1 2 3 0,-2 1-2 16,1 0-2-16,1-3-4 15,-3 1 8-15,2-2-6 0,-2 3 2 16,2-3 10-16,-3 0 0 16,1 3-2-16,1-3-10 15,-1 1 6-15,-1-1-1 16,0 0-7-16,0 1-2 0,0-1 7 15,0 0 0-15,0 2 6 16,0-2-3-16,0 0 4 16,0 0 4-16,-1 1-6 0,-1-1 6 15,2 0 6-15,-4 0 2 16,0 0 0-16,-1 0-7 0,-6 0 7 16,4-1 0-16,-6-1-4 15,2 2-1-15,-2-1-5 16,-1 4 7-16,1 0-1 0,0 2-2 15,0 0-9-15,0 4-2 16,2 6-7-16,1 1 4 16,4 3 1-16,1-1 7 0,2 1 7 15,3-2-2-15,3 0 7 16,3 0-6-16,2 0-3 16,6-4-7-16,0 0 3 0,6-4 2 15,1-3 5-15,2-6 7 16,6-3-7-16,-4-5 3 0,-2-4-2 15,-5-4-6-15,-2-3-4 16,-8-3-4-16,-7-2 0 16,-2 0-2-16,-7 0-1 0,-5 0 10 15,-1 4 3-15,-4 1 0 16,3 4 6-16,-3 3 5 16,1 3 9-16,0 1-12 0,0 4-3 15,0 4-1-15,0 4-9 16,4 2-3-16,4 5-10 15,-2 3 3-15,2 1 6 0,5 7 1 16,2-1 4-16,6 3 0 16,2 1 1-16,10 3 2 0,1-2-1 15,4 2 3-15,1-4 0 16,4-4-2-16,-3-3 1 16,2-3-4-16,0-4 1 15,-3-2-3-15,-3-7-8 0,2-2 0 16,-4-8-3-16,-1-7 2 15,-3-8-14-15,-9-5-5 0,-4-5-6 16,-4-4-4-16,-9 1 4 16,-3-1-6-16,-3 4 6 15,-3 0 7-15,-1 7 11 0,0 6 3 16,0 5 7-16,-1 7 7 16,-1 4 14-16,1 8-8 15,-1 3-3-15,3 5-2 0,0 6-8 16,6 4-7-16,2 7-3 15,6 3 2-15,0 2 9 16,8 4-3-16,8 0 17 0,0 1 2 16,6-3-3-16,3 0-6 15,4-1-4-15,1-4 2 0,4-5-11 16,0-5 0-16,2-9 6 16,2-7-3-16,0-5-1 15,-1-10-12-15,1-7-8 0,-5-9-5 16,-6-4-31-16,-9-7-23 15,-7-1-19-15,-8 0-6 16,-3-1 0-16,-6 0 7 0,-4 5 26 16,-2 5 26-16,-4 7 36 15,-1 7 30-15,0 6 14 16,-4 6 15-16,1 11 21 0,-2 6 7 16,0 9 12-16,0 8-16 15,8 1-1-15,5 4-15 16,4 1-28-16,5 2-2 0,12-2-14 15,4-4 8-15,6 2 5 16,6-6-4-16,7-5 10 16,3-6-6-16,1-9-7 0,4-5-2 15,3-4-9-15,-2-7-7 16,-1-6 1-16,-7-8-9 16,-3-5-6-16,-12-4-12 0,-6-2 1 15,-9-4-6-15,-4 0-5 16,-7 1 12-16,-8 2-2 0,-2 5 17 15,-6 7 6-15,1 6 20 16,-4 5 6-16,-1 9-2 16,3 4 18-16,0 8-10 0,3 3-8 15,6 4-43-15,4 1-110 16,8 2-296-16,5 2-179 16,0-2-91-16,3-1-48 0,-1-5 14 15,0 3 115-15</inkml:trace>
  <inkml:trace contextRef="#ctx0" brushRef="#br0" timeOffset="14137.1521">4935 3231 281 0,'-5'-8'283'16,"1"-1"57"-16,-2 3-15 15,1 0-62-15,-1 1-36 16,2-1-19-16,-2-1-19 0,1 4-28 15,1-2-30-15,-1 2-20 16,2 3-16-16,-2-2-11 16,-3 4-8-16,3 1-3 15,-4 2-13-15,1 6-5 16,0 2-10-16,3 5-10 0,1 5-10 16,1 6-6-16,1-1 9 15,6 4-7-15,1 0 1 16,0 2-1-16,5 0 6 15,7-5-7-15,-4-1-1 0,7-6 7 16,-1-4-4-16,2-4 1 16,7-10-2-16,0-6 0 15,-1-8-16-15,0-8-2 16,-3-4 3-16,-3-5-3 16,-5-2-4-16,-4-4 2 0,-6-1 8 15,-6-3-2-15,-4-1-8 16,-8-2 3-16,-5 2 6 15,-2 0-2-15,-7 7 7 16,-2 3-6-16,0 4 6 16,-4 8-3-16,2 9-5 0,0 7-2 15,0 6-9-15,3 6 5 16,5 9-9-16,5 0-39 16,3 4-82-16,6 4-130 0,6-1-162 15,5-2-109 1,4-4-50-16,5-4 14 0,1-4 79 15,4-7 171-15</inkml:trace>
  <inkml:trace contextRef="#ctx0" brushRef="#br0" timeOffset="15142.7217">5424 3214 209 0,'-3'5'319'16,"3"-2"93"-16,-2 1 49 15,0 1-26-15,2-2-42 16,-3 0-32-16,3-3-54 15,0-2-54-15,-2 2-67 0,2-1-47 16,0 1-31-16,0 0-30 16,2 0-17-16,0 0-20 15,1 0 2-15,5 0-5 16,6-3-2-16,4 0 3 16,8-5 7-16,6-2 5 0,5-3-1 15,5-4-8-15,4-3-17 16,6 1-10-16,2-2-4 15,1 1-2-15,-1 1-8 16,-2-2 2-16,-2 3 4 0,-5-1-3 16,-5 3-8-16,-4 3 0 15,-6 1 2-15,-8 2-3 16,-3-2-5-16,-5 5-3 16,-3 0 1-16,0 4 4 15,-6-2-20-15,1 1-22 0,-4 1-19 16,-4-3-21-16,-1 2-26 15,-3 3-25-15,1-2-7 16,-5 0 9-16,1 2 20 16,-2-5 18-16,0-1 24 15,-3 4 22-15,4-4 27 0,-1 2 17 16,0 3-2 0,2-1 6-16,2 1 15 0,2 0 6 15,0 1-6-15,1-1 1 16,3 2 2-16,-1-2 1 15,2 2-13-15,-2 0-7 16,2 0 11-16,0 0 6 0,0 0-9 16,0 0 0-16,0 2 0 15,2 0 7-15,1-1 1 16,1 3-11-16,1-1 10 16,0-1 1-16,3 1 1 15,0 1 1-15,1-3-7 16,-1-1 2-16,-3 0-5 0,0 0 6 15,-3 0-3-15,-1 0 0 16,-1 0-6-16,-3 0 1 16,1 0 12-16,-1 2-7 15,0-2-2-15,-2 0 0 16,2 0 1-16,0-2 2 16,-1 2-27-16,0-1-47 0,1-1-87 15,1 2-110-15,2 0-149 16,-4-2-83-16,2 2-24 15,0-5 33-15,2-2 100 16</inkml:trace>
  <inkml:trace contextRef="#ctx0" brushRef="#br0" timeOffset="16156.1486">6421 2638 124 0,'3'0'227'16,"-2"0"60"-16,2 0 47 15,-2 0-1-15,-1 0-24 16,2 0-23-16,-2 0-43 15,0 1-27-15,-2 3-25 16,-2 1-14-16,3 3-18 0,-3 3-17 16,-1 4-9-16,-2 1-34 15,1 4-22-15,-2 0-25 16,2 2-20-16,-1-4-17 16,1-2-2-16,3-4 1 0,0-1-2 15,2-5-8-15,1-4 9 16,1-2 1-16,2-3-6 15,3-6 0-15,-1-3-11 16,3-4 11-16,-1-2-9 16,3-2 2-16,-3-4-3 0,-1 2-1 15,2 1 10-15,-3 1 1 16,-1 1 9-16,-1 6 11 16,2 2 4-16,-3 4 3 15,0 2-4-15,-1 1-10 16,2 3-3-16,-2 3 0 0,5 4 4 15,-2 6-6-15,4 3 3 16,0 6 6-16,2 3 0 16,2 5-9-16,1 0-5 15,4 4 5-15,-1 2 0 16,1 0 5-16,1-1 1 16,-1 1 4-16,-2-4 4 0,0 0-5 15,-2-5-3-15,1-3-7 16,-3-2 1-16,-4-8-5 15,2-1-5-15,-3-1 5 0,-4-4-3 16,-2-1-1-16,-2-1-7 16,-2 0 0-16,-3 0-10 15,-5-2-4-15,-3 4-5 0,0-1 5 16,-3 2 2-16,-1 1 2 16,1 0 9-16,1-1 2 15,2-1-1-15,5-2-2 16,2-2-3-16,3 2-8 15,1-3 6-15,8-2-1 0,4-2 6 16,5-3 1-16,8-3 5 16,4-2 13-16,2-2-1 15,-3-2-1-15,6 0 4 16,-5 1-2-16,0 0-10 16,-4-1-7-16,-2 4-12 15,-2 2-43-15,-6 1-69 0,0 1-125 16,-5 2-187-16,-1 1-150 15,-5 3-70-15,0 0-2 16,0 0 50-16,-3 3 139 0</inkml:trace>
  <inkml:trace contextRef="#ctx0" brushRef="#br0" timeOffset="16866.9653">5254 3981 243 0,'-7'1'285'15,"4"4"56"-15,-1-2-16 16,0-2-9-16,-1 1-25 15,3-2-35-15,-1 0-33 16,1 0-19-16,1 3-41 0,2-3-30 16,3 0-10-16,4 0-5 15,10-5 9-15,8-2 0 16,21-7 8-16,21-10-1 16,28-12-20-16,34-16-10 0,22-13-26 15,11-8-17-15,2-4-13 16,-11 9-5-16,-18 4-8 15,-17 10-13-15,-18 10-7 16,-16 6-4-16,-15 6-14 16,-15 7-11-16,-13 5 0 0,-12 4-28 15,-12 6-71-15,-10 5-90 16,-10 1-108-16,-5 8-134 16,-8 6-142-16,-4 4-44 15,-6 5 34-15,-5 4 81 16,-5-1 127-16</inkml:trace>
  <inkml:trace contextRef="#ctx0" brushRef="#br0" timeOffset="22951.1501">13943 1071 116 0,'0'2'105'15,"0"-2"-52"-15,0 0-15 0,-1 0-16 16,1 0-20-16,0 0 11 15,0 0 9-15,-2-2 26 16,2 0 6-16,2 1 23 0,-2 1 27 16,1-2 34-16,-4 2 29 15,2-2 25-15,-3 1-25 16,0 1-22-16,2-2-24 0,-1 0-2 16,-2-1 5-16,1 1-12 15,-3-1 17-15,0 2 3 16,0-3-7-16,2 3-31 0,-3 0-36 15,-2-1-10-15,-2 4-8 16,-1-1 4-16,1 2 10 0,2 0 13 16,-1 2 9-16,-3-5 16 15,3 5 0-15,-1-2-14 16,0 6-17-16,4-2-10 0,-1 1-11 16,1 4-12-16,3-2-11 15,3 1-5-15,1 7 9 16,2 1-13-16,5 0-1 0,-3 2-1 15,3 2 2-15,3-4 3 16,-1 1-4-16,5 1-3 16,0-4 7-16,-1 5-1 0,4-3-11 15,0-2-2-15,0-2-4 16,1-5 6-16,2 1-12 16,1-3-1-16,-2-5 7 0,3 1-3 15,-4-3-4-15,4-2 8 16,-3-5 7-16,0 0-1 15,-1-1 5-15,-2-3-1 0,-1 1 3 16,-3-4-16-16,1 1 7 16,-2-4-2-16,-2-2-1 0,-1-1 10 15,4-2-6-15,-4 1 7 16,0-4-1-16,-3 4 6 16,1 0-1-16,-4-1 8 0,-1 2-3 15,-1-2 2-15,-4 1-1 16,1 3-3-16,-3 0 9 15,-2 2-9-15,-2-2 19 0,0 5-1 16,-1-2-10-16,-5 2 1 16,3 0-9-16,-4 2-5 15,-2 2-15-15,6 1 6 0,-8 1 1 16,7 3 1-16,-2 3-15 16,-3 2 3-16,0 1 0 0,0 0-4 15,2 3 5-15,-1 0 1 16,2 0 13-16,4 2 3 15,4 4-12-15,-2 0-17 16,3 0-49-16,3-1-75 0,0-1-94 16,4 0-115-16,1 3-129 15,1-1-61-15,4-3 5 16,0-1 56-16,1-5 106 0</inkml:trace>
  <inkml:trace contextRef="#ctx0" brushRef="#br0" timeOffset="23456.1547">14269 1066 381 0,'0'3'406'16,"0"-3"66"-16,-3 0 5 16,3 2-86-16,0-2-86 0,0 2-80 15,0-2-65-15,3 3-46 16,-2 2-30-16,1 2-23 0,0 0-29 15,-1 0-5-15,0-1-6 16,1-4 0-16,0-1-2 16,1-1-14-16,2 0 1 0,-2 2-7 15,2-1 9-15,1-1-16 16,-3 0-6-16,0-1 6 16,-3-2 4-16,0-2 8 0,0 0 4 15,-3-3 10-15,0-1 5 16,-3 2 2-16,1 0 4 15,-3 1-6-15,-1-1-9 0,-5 7-2 16,-1 0-51-16,5 5-86 16,-2-2-130-16,5 6-152 0,1-1-106 15,1-1-56-15,3-2 19 16,2-5 76-16,2 0 161 16</inkml:trace>
  <inkml:trace contextRef="#ctx0" brushRef="#br0" timeOffset="24104.4806">14460 764 180 0,'-5'-3'305'0,"1"2"94"16,-2-3 50-16,3 4-62 16,1-3-59-16,-1 1-36 0,3 1-47 15,0 1-50-15,0 0-46 16,0 0-19-16,3 0-43 15,-1 0-23-15,2 1-8 16,2 1-9-16,1-2 8 0,1 3-15 16,1 1-5-16,5-1-8 15,-1 0-1-15,4-1-10 0,-1-1-5 16,3-1-1-16,3-1 2 16,-3-4-3-16,2 2-9 15,-2-4-2-15,-3 5-1 0,-1 1-7 16,-4-3-4-16,-2 3-1 15,-2 0 16-15,-1-1 10 16,-2-1-1-16,-1 2 2 0,0 1-8 16,-1 0 0-16,-1 3-12 15,-1 1 1-15,0 4 7 16,0 2 1-16,0 3 8 0,0 1-9 16,0 3 2-16,0 1-6 15,-1 3-5-15,-1 0-6 0,2 0 3 16,0 1 13-16,0 1-1 15,0 1-1-15,0 0-3 0,0-4 11 16,0-1 2-16,0-3-7 16,0 1 0-16,0-4-16 15,0-3-47-15,0-1-100 16,0-4-159-16,-2-3-165 0,2-2-83 16,-1-7-28-16,-1-2 28 15,-1-4 102-15</inkml:trace>
  <inkml:trace contextRef="#ctx0" brushRef="#br0" timeOffset="24487.6214">14887 696 262 0,'3'2'306'16,"-1"-2"42"-16,0 3-3 16,2-2-90-16,1-2-72 0,4-2-26 15,3 1-32-15,-1-5-22 16,3 6-14-16,-1-2-23 0,1 2-24 15,-3-5-19-15,1 4-12 16,-2-1-4-16,-1 0-9 16,-2 2-1-16,-1-1 10 0,-1 2-45 15,-4-3-30-15,-1 0-61 16,0 0-81-16,0 0-73 16,-1 0-61-16,-6 2-11 0,1 1 19 15,0 0 67-15,-2 1 95 16</inkml:trace>
  <inkml:trace contextRef="#ctx0" brushRef="#br0" timeOffset="25075.1177">14939 681 105 0,'-11'8'119'0,"2"1"9"0,1-1 38 15,0-1-7-15,3-3-5 16,2-1-15-16,0 3-18 16,1 0 11-16,-1 0-12 0,1 1-9 15,1 1-2-15,1-2-2 16,0-1 10-16,1 4 20 15,1-1 9-15,0 1 10 0,-2 2 3 16,0 1-21-16,0 0-25 16,0-2-34-16,1-1-23 0,1-2-25 15,0-2-28-15,-1 4 2 16,-1-4-1-16,2-2-3 16,-1-1 2-16,-1-2 2 0,2 1 9 15,-2-1-6-15,2 0-1 16,-1 0 0-16,3 0-2 15,1 1-11-15,0-1 0 0,3-1 4 16,-1 0-8-16,2-2 8 16,-1 1-3-16,5 0 5 15,1-1-6-15,-3-2 10 0,1 0 7 16,-2 1-10-16,3 4 6 16,1-3 0-16,-2 3 0 0,2 0 1 15,-1 3-1-15,1 2 2 16,1-1 7-16,-2 1-2 15,0-2 8-15,-1 4-3 0,-2 0 6 16,-2 2 16-16,1 3 5 16,-6 1 8-16,-2 2 6 15,-5 1 4-15,0-2-15 16,-4 3-14-16,-2-2-15 0,-5 2-10 16,0 1-5-16,-3-1-7 15,-3-6 7-15,2 2-5 0,-3-1-8 16,0-3 8-16,3-2 3 15,2-2-3-15,5 1 4 0,-1-3 6 16,3 2-1-16,1-5-89 16,-1 0-171-16,0-2-185 15,2-1-100-15,-4-1-56 16,-1-3-13-16,-4-8 86 0</inkml:trace>
  <inkml:trace contextRef="#ctx0" brushRef="#br0" timeOffset="35171.369">11457 2078 90 0,'0'-1'216'0,"0"1"97"16,0-1 46-16,2 0 6 16,-1-1-13-16,-1 1-14 15,2-1-24-15,-2 0-32 0,0 2-39 16,-2 2-40-16,2 0-44 16,-1-1-46-16,-1-1-26 15,2 2-25-15,-2-1-23 0,2 0-16 16,0 0-11-16,0 1-2 15,0 3-6-15,0-2-10 16,2 1 9-16,0 0-6 16,1 3 2-16,2-3-5 15,1 0 4-15,3-2 5 16,-1-2-3-16,0-4 5 0,3-2 2 16,-1-6 3-16,-1-2 10 15,-4-3-6-15,-3-2-5 16,-4-1 1-16,-1 1-6 15,-2 2-5-15,-5-2-13 0,0 6 1 16,-1 1 4-16,-4 3 0 16,-1 4 2-16,4 4 7 15,-4 1 7-15,3 2-1 0,1 5-3 16,2 2-5-16,2 0-8 16,3 2 10-16,1 5-9 15,4 1 2-15,6-3-2 16,2 1 3-16,3-2 7 15,5-1-13-15,2-3 4 16,2-2 3-16,3-7-3 0,-3-7-12 16,2-5-14-16,-3-4-18 15,-5-2-47-15,-3-3-46 16,-8 1-38-16,-5 0-5 16,-5 0 8-16,-3 4 15 15,-1 2 36-15,-3 5 40 16,-1 8 20-16,0 4 21 0,0 4-24 15,-2 3-89-15,6 5-94 16,1 3-82-16,5 0-23 0,1 3-19 16,6-5 39-16</inkml:trace>
  <inkml:trace contextRef="#ctx0" brushRef="#br0" timeOffset="35925.1419">11541 2039 133 0,'1'0'181'0,"1"0"28"16,0-1 9-16,-2 1 11 15,1-3-20-15,-1 2-20 0,0-1-21 16,0 2-35-16,0-1-19 16,0 1 5-16,0-2 1 15,0 2-6-15,0 2 16 16,0-2 7-16,3-3-3 15,-1-2-16-15,1 1-11 16,0-2-8-16,-1 1-20 0,3-1-4 16,2-3 0-16,-3 1 0 15,5-4 2-15,-2 0-4 16,2 1-3-16,0-6-8 16,-1-1-11-16,5-4-10 0,1-4-8 15,3-6 3-15,3-9 0 16,3-7 9-16,4-10 14 15,3-7-1-15,3-10 6 0,5-6-4 16,3-8-14-16,0-1-3 16,1-2-8-16,3 4 6 15,-5 5-3-15,-2 5-6 0,-2 7 8 16,-4 8-15-16,-4 6-7 16,-2 4-7-16,-3 8-6 15,-2 6 1-15,-3 6-3 0,-1 5 4 16,-2 5-5-16,-4 2 5 15,0 4-1-15,-1 3-4 16,-4 4-3-16,-3 1 1 0,1 1 4 16,-1 5-9-16,-1-2 0 15,-1 2-3-15,-1 0 6 0,0 2 0 16,-1-1-9-16,1 2 3 16,0 0 0-16,-2 0 3 15,2 2-4-15,0-1-25 0,2 2-32 16,-2 0-84-16,1 0-110 15,-1-1-127-15,0-2-154 16,-1 6-91-16,1-1-20 0,-4 4 50 16,-2-4 113-16,-1 7 167 15</inkml:trace>
  <inkml:trace contextRef="#ctx0" brushRef="#br0" timeOffset="36889.3098">11628 1978 244 0,'0'0'232'0,"1"2"12"16,1-1 20-16,1 1 6 0,2 0-33 16,1-2-30-16,2 3-7 15,1 2-21-15,4 3-17 16,3 2-28-16,5 7-11 15,3 3-17-15,9 5-14 16,1 5-23-16,10 2-26 0,5 4 6 16,9 3-8-16,5-1 41 15,8 2 18-15,8-3 25 16,2 1-2-16,8 0-11 16,0-1-5-16,1 3-46 0,-2-3-29 15,-3 1-19-15,2-3 10 16,-7 0-7-16,-9-2-2 15,-3-7-3-15,-14-2-2 16,-7-4 3-16,-12-1-5 16,-5-4-4-16,-9-4 1 0,-1 0 6 15,-6-4 2-15,-2 0 8 16,-2-3-11-16,-3-1-21 16,-4 0-72-16,-5-3-125 15,-3 2-180-15,-7-4-159 16,-5-1-75-16,-6-2-23 15,-5-4 53-15,-7-2 138 0</inkml:trace>
  <inkml:trace contextRef="#ctx0" brushRef="#br0" timeOffset="37737.2852">11294 2189 92 0,'0'-1'178'16,"0"1"59"-16,0 0 34 15,1 0-7-15,-1-2-25 16,0 1-26-16,0 0-6 0,0-2-31 16,0 0-26-16,2 1-35 15,-2 1-17-15,0-1-26 16,2 2-25-16,-2 0-18 16,1 0-8-16,-1 0-10 15,0 3-8-15,0 0 1 0,0 0 8 16,-1-1 20-16,-1-1 32 15,-1-2 56-15,0 1 34 16,-1 1 21-16,-1 0 10 16,-2 4-5-16,-1-2-32 0,-2 1-46 15,-5 4-31-15,-3 4-26 16,-5 2-24-16,-4 4-13 16,-9 3 3-16,-4 0 1 15,-6 6 11-15,-6 2 12 0,-8 5 27 16,-7 5 18-16,-6 4 9 15,-3 3 16-15,-6 0 6 16,1 3-4-16,0 1-18 16,-1 1-13-16,0 3-1 15,9-4-14-15,3 0-5 16,4-5-8-16,9-4-7 0,5-4-2 16,5-4-11-16,7-2-3 15,7-6-11-15,6-4-2 16,4-4 3-16,8-2 2 15,0-5 4-15,5-4 1 0,3 0 0 16,0-3 1-16,5 0-3 16,1-3-19-16,2-5-35 15,8 1-62-15,4-8-89 16,9-4-168-16,7-9-270 0,5-5-130 16,9-8-49-16,3-3 19 15,8-7 69-15,1-3 188 16</inkml:trace>
  <inkml:trace contextRef="#ctx0" brushRef="#br0" timeOffset="38464.3615">11487 2067 147 0,'-5'-4'295'0,"2"1"107"15,0-1 60-15,0-1-8 16,2 2-28-16,-1-1-48 15,-1-1-70-15,1 1-64 16,2 1-69-16,0 3-73 16,0-1-45-16,0 1-22 0,-2-3-15 15,2 1-15-15,-3-3-5 16,2 4 15-16,-3-3-4 16,1-1-5-16,0 2 3 15,-3-3 15-15,-2-1 16 16,-2 0 13-16,2-1 8 0,-4 1 16 15,-1 0 3-15,-1-2 4 16,-2 2 4-16,-3-5 0 16,-3-1-4-16,-5-2 3 0,-6-6 6 15,-6-1-17-15,-12-7-26 16,-12-3-21-16,-8-4 9 16,-15-6-4-16,-8-6-6 15,-10-4 5-15,-3-3 8 0,0-2 1 16,1 1-12-16,8-1-10 15,8 5 2-15,8 4-1 16,9 3 1-16,13 6-2 0,6 5 3 16,11 2 1-16,4 5-4 15,7 3 1-15,7 3 6 16,3 4-1-16,3 4-2 0,4 1-10 16,5 3-2-16,3 4-13 15,2-2-12-15,2 4 3 16,0-4-7-16,1 2 9 0,0 3-7 15,4-1-4-15,3 3 3 16,3 3-30-16,6-3-27 0,2 4-58 16,8 1-94-16,4 0-164 15,2 3-230-15,5 1-106 16,2 3-36-16,-2 0 14 0,-1 3 89 16,2 4 197-16</inkml:trace>
  <inkml:trace contextRef="#ctx0" brushRef="#br0" timeOffset="39377.2281">11519 2244 134 0,'-2'-6'104'16,"4"-2"34"-16,-2 3 52 0,0-2 73 15,0 2 38-15,-2 2 22 16,4-1-22-16,-1 3-24 15,1-1-43-15,-2 0-57 16,-3 2-62-16,1 0-37 0,0-3-29 16,2 6 1-16,2 4 21 15,5 7 22-15,-1 6 19 16,5 11 4-16,-2 12 12 16,1 11-25-16,2 11-32 15,-2 10-30-15,1 10-14 16,2 11 3-16,1 9 1 0,2 15 9 15,3 12-5-15,1 3-1 16,1 3-2-16,-1-3-5 16,0-3 5-16,1 1-6 15,-2-4 3-15,1-1-1 0,-2-6-1 16,-2-9-4-16,-2-9-12 16,-3-11 3-16,-1-14-2 15,1-10 4-15,-5-14-6 16,-1-11 2-16,0-10 9 0,-2-8 5 15,0-5 6-15,0-5 3 16,-1-4 4-16,-2-3-7 16,-5-6-6-16,2-1-18 15,0-7-8-15,-2-2-24 0,2 0-42 16,-2-5-94-16,0-2-142 16,-1-1-184-16,3 0-135 15,0-4-52-15,0 1 5 16,-1 1 81-16,1 1 167 15</inkml:trace>
  <inkml:trace contextRef="#ctx0" brushRef="#br0" timeOffset="40694.3795">12054 2147 104 0,'-1'1'198'16,"-2"1"66"-16,0-1 44 16,1 0 22-16,-1-1-21 15,3 0-19-15,-2 1-60 16,2-2-66-16,0 1-50 0,2 0-53 16,-2 0-33-16,3 0-8 15,2 3 5-15,3 0 17 16,6 0 11-16,10 5 22 15,6-2 1-15,9 1 9 0,12 0 9 16,9 0 15-16,10 0 7 16,12 0-2-16,8 0 11 15,6 1-10-15,9-1-23 16,5 0-34-16,7 0-32 16,6 3-23-16,4 2-7 0,5-2 1 15,5 2 8-15,1-1 5 16,0-2 12-16,-1 0 4 15,-4 0-5-15,-4-3-4 16,-8-1-9-16,-7 2-2 0,-9-2 7 16,-14 0 2-16,-12-1 3 15,-11-1-1-15,-14-3 4 16,-10 4-2-16,-9-3-12 16,-7 1-2-16,-7 0 2 0,-4-2 0 15,-2 0-1-15,-5 1-2 16,-3 1 7-16,-1-2 2 15,-1 1-1-15,-2 0 0 16,1 2 4-16,-2-3 0 16,-2 0-8-16,2 0 3 0,-1 0-7 15,-1 0 1-15,2 0-4 16,0 0 2-16,-2 0 0 16,1-4 0-16,1 3-6 15,-2 1 2-15,0 0 1 16,0 0-7-16,0-2-14 0,0 1-1 15,0 1-16-15,-3-4-89 16,-2 4-161-16,-4 0-204 16,1 0-102-16,-2 0-58 15,-2-5-10-15,-1-3 81 16,-1-1 194-16</inkml:trace>
  <inkml:trace contextRef="#ctx0" brushRef="#br0" timeOffset="41501.3988">12965 2706 168 0,'3'1'127'16,"0"1"-5"-16,0-1 26 16,2 0 12-16,0 2 41 15,2 2 28-15,3-1 68 0,2 6-3 16,3-1-6-16,0 4-4 15,3-1-16-15,7 5-18 16,0 2-35-16,5 3-24 16,7 3-31-16,5 3-24 15,0 7-31-15,8 0-26 0,6 2-13 16,2 1-10-16,-1-1-18 16,-1-1-12-16,-2-2-5 15,-1 2-6-15,-5-2-2 16,-2-3 2-16,-7-3-3 15,-4-2-8-15,-8-4 2 0,-2-4 7 16,-4-1-4-16,-5-4-6 16,-1-4 4-16,-2-1 4 15,-2-4-11-15,-2-1 0 16,-2-1-10-16,-4-2-47 0,0-3-170 16,-3-3-246-16,3-3-127 15,-6-6-71-15,0-5-24 16,1-4 30-16,-4-5 196 15</inkml:trace>
  <inkml:trace contextRef="#ctx0" brushRef="#br0" timeOffset="42788.1442">17075 1093 256 0,'1'0'397'16,"-1"2"91"-16,1 0 56 0,2-1-51 15,-3-1-82-15,1 0-81 16,-1-1-54-16,0-1-62 15,0 2-50-15,3 0-43 0,-3-2-46 16,0 2-25-16,2 0-27 16,-4 0-3-16,2 0-13 15,0 5-4-15,0-1 3 16,2 2-14-16,-1 2 7 0,4 2 1 16,0-1 15-16,1 2-2 15,4-4-8-15,2 0 7 0,4 0-4 16,1-7 4-16,2-2-16 15,0-5 5-15,-1-3 2 16,-4-7-4-16,-6-4-1 0,-7-4-5 16,-3 1 3-16,-7-1-1 15,-3-1 2-15,-4 5-8 16,-3 5 3-16,2 4 2 0,-4 3 6 16,-1 4-4-16,5 3 2 15,-4 4 20-15,7 4-14 0,0 5-40 16,7 3-144-16,6 1-236 15,3-3-147-15,9-4-90 16,4-6-29-16,5-7 26 0,1-4 157 16</inkml:trace>
  <inkml:trace contextRef="#ctx0" brushRef="#br0" timeOffset="43277.1614">17266 1110 266 0,'-6'0'373'15,"-1"-2"85"-15,6 2 44 16,-3 0-81-16,4 0-60 0,0-1-62 16,2-3-45-16,0 1-47 15,1-4-31-15,3-1-31 16,4-4-43-16,2-1-32 0,3-3-15 16,5-6-22-16,4-4-2 15,7-7-13-15,6-7-3 16,7-6 6-16,8-6-15 0,7-4 13 15,5-3-12-15,2 0 5 16,3-1-5-16,-3 4 2 0,-1 4 8 16,-5 5-11-16,-4 6 5 15,-7 6 1-15,-5 5 6 0,-9 3-3 16,-5 4-8-16,-4 3 6 0,-8 5-4 16,-2 5 3-16,-7 3-21 0,-4 2-28 15,-5 2-50-15,-2 0-95 16,-6 3-117-16,-3 5-161 0,-3 1-116 15,1 4-51-15,-5 0 19 16,0 0 82-16,-4-1 135 0</inkml:trace>
  <inkml:trace contextRef="#ctx0" brushRef="#br0" timeOffset="43876.3935">17363 1051 198 0,'0'-5'255'16,"1"3"44"-16,-1-3-36 15,3 1-40-15,-1 2-36 0,1 1-6 16,2 1-9-16,-1 1-5 16,1 4-21-16,3 1-17 15,1 0-17-15,1 0-31 0,1 2-12 16,3 1 1-16,-1-1 12 15,3 3 2-15,1-2-2 16,2 1 6-16,5 4-3 0,3 0 17 16,4 3 6-16,6 0 3 15,6-1 1-15,4 1-6 16,5 0-24-16,3 3-20 0,6 0-13 16,8-2-3-16,-1 4-2 15,0 0-7-15,3 1 3 0,-3 2-23 16,0-1-11-16,-2 0-12 15,-2 1 0-15,1-3 1 16,-5 2-8-16,-7-5 6 16,-6 0 3-16,-7-4-1 0,-8-5-16 15,-7-1 16-15,-5-2 1 16,-7 0-6-16,-2-4-42 16,-5 2-108-16,-3-3-159 15,-3-2-195-15,-9 3-95 0,-2-1-46 16,-11-1 24-16,-3-6 114 15</inkml:trace>
  <inkml:trace contextRef="#ctx0" brushRef="#br0" timeOffset="44503.4073">17440 1231 95 0,'-3'-5'167'16,"1"0"45"-16,0 0 26 16,2 2 17-16,-4 0 2 0,4 2 4 15,-5-2-17-15,2 3-11 16,2 4-28-16,-3 0-2 0,-1 5 7 15,1 3-4-15,-6 8-16 16,-4 6-19-16,0 10-15 16,-7 11-31-16,-4 14-18 15,-7 15-10-15,-7 21 7 0,-10 22 18 16,-7 21 3-16,-10 19 1 16,-4 13 0-16,-5 3 4 15,4-5-13-15,2-11-20 16,9-12-1-16,5-14-10 15,6-14-8-15,6-10-20 0,4-12-10 16,7-10-8-16,4-14-13 16,3-8-11-16,7-12-5 15,2-12-10-15,2-7-21 16,6-9-35-16,3-12-81 0,5-13-159 16,2-12-263-16,5-19-164 15,2-16-74-15,2-10-15 16,-1-11 60-16,2-4 167 15</inkml:trace>
  <inkml:trace contextRef="#ctx0" brushRef="#br0" timeOffset="45114.42">16991 1061 238 0,'-5'-15'268'0,"2"5"57"15,0 1-1-15,0 0-72 0,3 4-33 16,-2-2-25-16,2 2-26 16,2 2-21-16,-2 3-9 15,-2-4 29-15,2 3 28 0,-2 1 10 16,-2 0 12-16,-1-2-7 16,-1-1-20-16,-1-1-29 15,-5-1-35-15,2 1-18 0,-2-1-6 16,-2-1-2-16,-3-3 2 15,-4-1 2-15,-5-2 1 0,-5-5-9 16,-6-3-6-16,-6-3-7 16,-12-4-25-16,-7-5-23 15,-12-2-22-15,-8-4 1 0,-3-2-2 16,-5-2-4-16,-6 3 17 16,1-2 14-16,1 4 23 15,3 5 3-15,6 2 4 0,5 5 8 16,9 2-13-16,9 5-16 0,7 1-20 15,13 4-7-15,7 3-3 16,8 2-21-16,8 1-10 0,1-1-4 16,7 2-26-16,5 5-35 15,7 1-42-15,11 1-47 16,6 4-82-16,8 1-145 0,4 3-214 16,6 1-110-16,4 2-42 15,3 1 13-15,0-4 79 16,4 5 174-16</inkml:trace>
  <inkml:trace contextRef="#ctx0" brushRef="#br0" timeOffset="46067.0419">17163 988 94 0,'-1'1'194'16,"1"-1"62"-16,0 2-7 0,-2 0-60 15,4-2-60-15,-2-2-53 16,0 2-32-16,0 0-19 16,0 2 17-16,-2-2 35 0,0 3 42 15,1-1 45-15,-2-2 43 16,-2 3 40-16,0-1-12 0,1 0-29 16,-4 1-16-16,-5-1-32 15,1 1-20-15,-2 1-30 16,-3 1 12-16,0 1-2 0,-1 2-20 15,-6 4-11-15,-4 3-21 16,-5 5-19-16,-6 0-26 16,-5 8-9-16,-4 1-3 0,-6 3 0 15,-3 7 1-15,-7 5-7 16,-9 7 9-16,-9 8 8 16,-13 11 7-16,-13 10 5 0,-8 10 11 15,-17 13 2-15,-5 7 4 16,0 2-9-16,7-6-6 15,13-11-11-15,14-11-10 16,10-6-3-16,7-6-6 16,8-2-8-16,3-7-4 15,7-1 8-15,7-6-8 0,5-6 5 16,9-6 4-16,8-8 7 16,6-8 6-16,9-5 3 15,5-5-7-15,7-5 5 16,3-2-3-16,1-4 4 0,5-2-1 15,0-1-5-15,1-1 9 16,1 0-11-16,1-1 1 16,-1-2-9-16,2 0-6 15,-1 0 9-15,1 0-4 16,0 1-7-16,0-1 1 16,0 0 4-16,-2 0-1 0,0 0-6 15,2 0-2-15,0 0 1 16,0-1-2-16,2 1-25 15,1-3-28-15,0-2-55 16,4-1-119-16,4-1-242 16,0-5-130-16,2-3-49 0,2-5-5 15,0-2 42-15,0-2 149 16</inkml:trace>
  <inkml:trace contextRef="#ctx0" brushRef="#br0" timeOffset="46673.4374">15048 2482 288 0,'-1'-11'347'0,"-2"3"80"16,-2 0 9-16,3 1-1 16,1 2-13-16,-3 0-39 15,1 2-49-15,2 3-43 16,-4 0-63-16,1-2-62 0,3 2-45 16,-2 2-37-16,2-2-25 15,-4 8-21-15,2 6-10 16,-1 2-7-16,3 2-13 15,2 1 6-15,6-3 6 0,-1-3 2 16,7-1 6-16,-2-3 6 16,12-1 5-16,0-7-5 15,4-1 2-15,0-8-23 16,3-7 2-16,-4-5-18 16,-4-8-7-16,-6-1-16 0,-6-2-18 15,-10-1 8-15,-10-1-1 16,-6 3 6-16,-7 1-5 15,-6 7 17-15,-6 8 20 16,-3 9 9-16,-1 13-4 16,-5 8-9-16,4 4 11 0,3 6-1 15,3 4 3-15,8 1 1 16,9-2 10-16,11-1 11 16,8-3 4-16,9-1 1 15,11-7-13-15,6-6-15 0,7-10-42 16,5-5-77-16,1-8-165 15,-5-3-252-15,-3-11-132 16,-6-5-56-16,-8-10-3 16,-6-9 61-16,-9-10 185 0</inkml:trace>
  <inkml:trace contextRef="#ctx0" brushRef="#br0" timeOffset="47441.4589">15304 367 283 0,'-6'-3'287'16,"3"0"36"-16,2 2 3 16,-3-2-19-16,1 1-40 0,1 0-54 15,-1-2-27-15,1 1-31 16,2 0-60-16,-1 2-11 0,-1-1 0 15,-1 2 14-15,2 0 7 16,-4 0 1-16,5 0 33 0,-1 0-7 16,-1 0-21-16,2 0-28 15,-2 0-25-15,2 0-9 0,-1 0-28 16,1 0-19-16,0 0-15 16,1-2 1-16,-1 2 14 0,0 0 8 15,0-3 0-15,0 3-5 16,0 0 11-16,0 5-10 0,0-5-5 15,0 0-23-15,-3 0-33 16,3 0-66-16,2 0-96 0,-1 0-87 16,-1 0-141-16,5 0-93 15,1 0-19-15,0 0 50 0,-1 0 89 16</inkml:trace>
  <inkml:trace contextRef="#ctx0" brushRef="#br0" timeOffset="48517.5246">15397 335 172 0,'-3'-2'187'0,"-3"0"11"16,-2-1 22-16,2 1 17 16,-2-1-13-16,-3-1-8 0,3-1 13 15,-3 2 7-15,-3 2-25 0,-2-3-4 16,-1 4 31-16,-4 0-6 15,0-3-28-15,-9 3-34 0,-3-2-21 16,-6-1-21-16,-2 0-48 0,-2 0-25 16,-1 2-14-16,-1-1-1 0,1 2-5 15,3 0-4-15,0 0 17 16,0 0 10-16,1 0 1 0,2-1 11 16,2-2 1-16,0 1-22 0,-2 1-11 15,3-3-13-15,-2 3 1 0,-1 0-10 16,4-1 12-16,-2-1 17 15,2-1-7-15,1-3-1 0,-2 3-5 16,5-1-1-16,-1-2-13 16,-1 1-4-16,0-1 8 0,2 4 0 15,-1-2-2-15,1 1-6 0,1 1-1 16,-1 0-3-16,3 1-10 0,1 1 0 16,-1-1-3-16,2 1 0 15,1 2-1-15,3 1 0 0,-1-2-3 16,0 1 3-16,0 1 4 0,0 1 0 15,-2-2-2-15,2 2 2 0,0-1 4 16,-5 1-9-16,2-2-2 16,-4 1 1-16,-1 1-1 0,-3 2 2 15,0 0 1-15,-5-2 6 0,2 1 2 16,6-4 0-16,-4 4 11 16,1-3-2-16,-2 2 8 0,2 1-4 15,-2-1-6-15,2-1 1 0,0 1-11 16,0 0 0-16,0 2-2 15,3-1-5-15,3 1-1 0,-1-1 7 16,2 1 8-16,1-1-6 0,-1 1-4 16,3-5 4-16,-1 3 0 0,2 2-2 15,-2-2 0-15,0 2 4 16,2-1 6-16,3 1 2 16,0-2 1-16,3 1-3 0,2 1-1 15,-2-3 4-15,2 1-8 16,1-2-5-16,0-1 3 0,1 3 8 15,3-1-10-15,-6 0 0 16,3-2 10-16,-4 4-1 0,0-1 3 16,-1 0-6-16,4 1 5 15,-1 1-6-15,2-2-6 16,2-2 1-16,1 1-10 16,2-2 2-16,1 3 7 0,2-3-1 15,0 3-10-15,-1-2 0 16,1 0 13-16,-1 1 0 0,1-1-3 15,1-1 7-15,0 2 17 16,1 0 0-16,-2-2-6 16,4 0 2-16,-8 1 10 0,2 0 8 15,-2-1-7-15,0 3-3 16,-3 1-1-16,1-1-6 16,2 0-5-16,1-1-10 0,0 1 0 15,-1-1 6-15,2 0-3 16,-3-1 5-16,2 3-5 15,2-3 8-15,1 0-3 0,0 2 1 16,3-2 12-16,-1-1-12 16,0 0-2-16,2 2-12 15,-1 0 3-15,-2-2-1 0,6 0-12 16,-2 1 10-16,-1 2-23 16,2-1-46-16,0-1-89 0,-1 4-207 15,4-1-267-15,2-1-137 16,2-1-54-16,5-5 11 15,5-6 68-15,2-5 230 0</inkml:trace>
  <inkml:trace contextRef="#ctx0" brushRef="#br0" timeOffset="49674.8411">14993 2494 95 0,'-4'-10'247'0,"-1"-1"84"16,-2 2 39-16,-1 0 11 16,1 2-8-16,-1 2-13 15,-2 0-72-15,-2 7-18 16,-5 5-15-16,-3 1-39 0,-2 4-53 16,3 2-60-16,-2-1-8 15,5 1-20-15,2-4-36 16,3 2-39-16,0-3-70 15,7-2-174-15,0 4-206 0,6-5-117 16,1-1-61-16,2-2-16 16,3-1 59-16,-4 1 213 15</inkml:trace>
  <inkml:trace contextRef="#ctx0" brushRef="#br0" timeOffset="50903.4758">14023 3325 157 0,'-12'0'209'0,"0"-2"35"15,-6 2 29-15,6 2 8 0,-6-1 27 16,6 1 21-16,1 0 6 16,1-2-1-16,4-2-25 15,1 0-23-15,-1 1-51 16,4 1-40-16,1-2-40 16,-1 2-41-16,2 2-31 15,-2-1-20-15,2 1-14 0,2-2-19 16,1 2-12-16,5-1-4 15,2 2 5-15,4 5 5 16,6 0 4-16,2 5 6 16,4 2 11-16,1 0-8 0,6 5 1 15,-2 2-6-15,5 0 0 16,4 2 11-16,3 0-8 16,1-1 10-16,1-3 0 15,2 0 0-15,3 0 2 0,0-2-5 16,2 1 5-16,5 1-14 15,3-2-3-15,0 1 0 16,1 0-8-16,2 1-6 16,-1-2-9-16,2-1 7 15,0-2 1-15,3-1-6 0,-3 1 5 16,-1-5 0-16,-1-3 4 16,-3 1-5-16,-5-4 2 15,1 1 0-15,-6-2-5 16,0 0 1-16,-3 0-11 0,-3 0 5 15,-4-3-8-15,-3 4 4 16,-3-1-2-16,-3 2-8 16,0-3 9-16,-3 1-4 15,3 1 1-15,-1-1-5 16,-1-2 6-16,2 1 6 0,-1-2-5 16,-4 0 3-16,1 0-1 15,-4 2 3-15,-4-2-3 16,0 5-1-16,-1-5 2 15,-1 0 3-15,3 0-1 16,1 0-6-16,0-2-3 0,3-1 3 16,2-4 0-16,2-2 1 15,0-4 2-15,-1 2-2 16,-1-1 4-16,-1-1-1 0,-2-1-4 16,-5-1 2-1,5-4-4-15,-1-1 10 0,1-4-3 16,0-1-3-16,-1 0 8 15,2-1-5-15,-7 0 9 16,3 2-7-16,-5 0-8 0,-3 4 7 16,0 0-3-16,-2 3-1 15,-5 2 0-15,2 3 0 16,1 1 7-16,-3 4 0 16,0 0-5-16,-2 2-4 15,2 1-2-15,-2 1-1 0,-1-1 0 16,-1 0 3-16,0 4 4 15,0-1-6-15,2 1 2 16,-2 0 2-16,0 0 0 16,0 0-7-16,0-2 1 15,0 1 10-15,0-1-2 0,0 2 1 16,0 0-3-16,0 0-10 16,-2 0-33-16,2-1-70 15,-3-1-112-15,-5-5-234 16,-2 0-205-16,-3-4-102 0,-5 0-32 15,-4-1 41-15,-8 0 110 16,-5-1 273-16</inkml:trace>
  <inkml:trace contextRef="#ctx0" brushRef="#br0" timeOffset="52082.4068">15145 2070 232 0,'-10'3'291'0,"2"1"76"15,0-1 44-15,-2 2 21 16,0-1 17-16,0 1-41 16,-4-1-44-16,1 4-50 15,-4 0-66-15,4 4-46 0,-1 0-50 16,5-3-23-16,-4 1-26 15,4 2-28-15,-2 4-18 16,-3 5-23-16,1 5-16 0,1 3 1 16,3 7 6-16,0 3-11 15,7 5 0-15,2-3 11 16,5 1-8-16,1-4 2 16,7-1-5-16,0-6 2 15,4-2-1-15,0-8-10 0,4-5 11 16,-1-5-8-16,0-6-4 15,3-5 6-15,-3-5-7 16,-5-5-4-16,-5-5 1 16,-5-1-6-16,-5-6-2 15,-5-2-16-15,-5 0 3 0,-5-1-6 16,-3 1 0-16,-1 7 7 16,0 3 6-16,-3 2 14 15,-3 7-7-15,-1 5 10 16,0 4-18-16,-2 6-2 15,1 2 6-15,2 6-6 0,3 5 9 16,6 2-1-16,5 1 16 16,6 3 5-16,9-1-4 15,2 2 14-15,9-1-1 16,8-1 4-16,5-3-1 16,4-3-1-16,4-5-8 0,2-6-4 15,2-8-11-15,-1-6 1 16,-4-5-4-16,-2-7 6 15,-5-6-7-15,-10-4-15 16,-6-6 6-16,-12-5-12 0,-8-1-11 16,-9-2-12-16,-5-1 2 15,-4 3 17-15,-6 6 3 16,0 4 6-16,-3 6 17 16,1 8 3-16,-3 8-2 15,2 7 0-15,4 7-6 0,1 7 7 16,1 3-8-16,9 9 6 15,4-2 12-15,7 7 3 16,9-2-5-16,6 1 12 16,11-6 8-16,8-2 10 15,10-6-6-15,7-6-7 0,3-10 4 16,0-6-13-16,-5-8-14 16,-3-3-29-16,-9-4-8 15,-8-5-13-15,-11 0-13 16,-9-1-3-16,-13-2 2 0,-3 3 12 15,-9 2 11-15,-2 8 9 16,0 5 9-16,-3 8-35 16,2 4-109-16,1 7-241 15,5 1-154-15,3 3-76 0,4-1-35 16,1-1 19-16,5-2 129 16</inkml:trace>
  <inkml:trace contextRef="#ctx0" brushRef="#br0" timeOffset="58542.5967">19292 3918 207 0,'-1'0'189'15,"-1"0"51"-15,2 0 50 16,2 0 36-16,-1 0 31 16,1 0-6-16,0 0-6 15,-2 0-14-15,0 0-33 0,1 0-35 16,-1 0-32-16,2 0-31 16,-1 3-34-16,-1-3-16 15,0 0-11-15,4 0-4 16,-4 0-9-16,1 0-4 15,-1 0 2-15,0 0-22 0,0 0-10 16,0 0-18-16,3 0-26 16,-1 4-16-16,-2 6-20 15,-2 10 7-15,-1 6-9 16,3 10 2-16,-1 7 6 0,1 7 4 16,0 3 2-16,0 2-10 15,1 0-2 1,-1-3-2-16,3-6-6 0,-1-3 1 15,-2-7 0-15,1-8 4 0,-1-8 9 16,2-3 10-16,-1-7 24 16,-1-4 4-16,-3-8-3 15,0-9-11-15,-5-9-15 16,4-11-18-16,-3-13-19 16,2-8-15-16,4-6-3 0,-1-2 2 15,2-5 8-15,3 0 6 16,2 2 0-16,2 6 9 15,-3 7 3-15,1 1 0 16,3 5-8-16,-2 9 0 16,1 1-1-16,4 3-3 0,-4 7 0 15,3 4 1-15,-2 0 10 16,4 9-8-16,0 1-6 16,3 5 6-16,3 5-2 15,2 9 5-15,2 8-5 0,-1 7 9 16,3 7 2-16,4 6-1 15,1 7-4-15,-3 4 1 16,1-3-1-16,0 5-3 16,-3-2 6-16,1-3 0 15,-3 0 10-15,0-4-4 0,-4-3 3 16,-2-4 0-16,-5-3-4 16,-3-6-17-16,-1-6-34 15,-2-2-40-15,-5-2-56 16,0-3-104-16,-5-3-167 0,-4-3-211 15,0 0-108-15,-3-6-32 16,-3-7 14-16,-1-4 96 16,-5-4 191-16</inkml:trace>
  <inkml:trace contextRef="#ctx0" brushRef="#br0" timeOffset="58819.5598">19348 4218 126 0,'-8'6'391'0,"0"-2"101"16,2 1 43-16,6-3 19 16,0-2-139-16,9 0-105 15,7-1-77-15,7-5-34 0,7-1-22 16,7-3-14-16,3-1-47 15,0-4-55-15,5 0-42 16,-1-4-112-16,0-1-204 16,-1-1-201-16,-5 2-101 15,-7-1-51-15,-2 0-12 0,-10 4 88 16</inkml:trace>
  <inkml:trace contextRef="#ctx0" brushRef="#br0" timeOffset="59405.6751">20008 4066 459 0,'-6'2'561'0,"2"1"67"0,0-3 36 15,3 3-86-15,-4-3-184 16,5 0-142-16,0 0-84 15,0 1-52-15,3 0-31 16,0 4-28-16,4-1-12 16,0 6-8-16,1 3-6 0,0 2 3 15,2 8 3-15,1-2 5 16,-2 4-4-16,4-1-7 16,-4-2-6-16,1-2-7 15,-2-3-1-15,-1-4-4 16,-2-1-5-16,-2-1 7 0,-1-5-2 15,-4-5 4-15,-2-6-9 16,-5-12 1-16,-6-7 6 16,2-10-14-16,-1-11-5 15,1-5-5-15,4-1 1 16,5 0 2-16,4 3-12 0,0 5 3 16,6 3-2-16,5 5 4 15,2 3 6-15,4 7-8 16,4 7 9-16,4 6 2 0,3 8 10 15,2 8 12 1,0 8 2-16,4 5 8 0,-4 9-2 16,0 6 9-16,0 3-5 15,-5 5-9-15,-3 1 0 16,1 0-4-16,-7 2-6 0,-2-2-14 16,-1-4-4-16,-1-5-25 15,-3-4-68-15,-6-6-138 16,2-2-220-16,-5-7-168 15,-5-2-92-15,3-4-25 16,2-7 37-16,-1-5 146 0</inkml:trace>
  <inkml:trace contextRef="#ctx0" brushRef="#br0" timeOffset="59661.4193">20699 3972 244 0,'6'-14'563'0,"-3"6"104"16,-1 1 44-16,0 2 28 16,-1 1-212-16,3 0-231 0,-1 2-135 15,2 4-67-15,3 6-33 16,1 7-29-16,0 4 3 16,-1 2-16-16,3 7-7 15,-3-1-22-15,0 0-37 16,-1 1-117-16,-6-8-199 0,-2 3-184 15,-6-6-104-15,1-2-43 16,-2-7 6-16,1-6 115 16</inkml:trace>
  <inkml:trace contextRef="#ctx0" brushRef="#br0" timeOffset="60238.6693">20699 3834 172 0,'-4'-24'486'0,"-1"6"121"16,0-3 61-16,1 4 20 0,6 1-175 16,1 1-202-16,4 1-118 15,7 1-71-15,4 2-46 16,5-1-17-16,6 2-12 16,2 4-5-16,2 1-16 15,-2 3-4-15,3 2-7 0,-2 5-7 16,-4 3-4-16,-2 2 0 15,-8 2-3-15,-3 4-2 16,-8 4-6-16,-4 1 9 0,-7 5 2 16,-5 1-13-16,-4-2-10 15,-4-2-1-15,1 1 0 16,0-5 0-16,3-5-2 16,1-2 10-16,4-3 12 15,1-2 1-15,4-1 1 0,0 1 3 16,8-3 1-16,1-3-1 15,5 1 0-15,7 0 7 16,2-2-4-16,7 0 7 16,3 0 5-16,5 3 15 15,2-1-6-15,-2 1-3 0,2 3 5 16,-2 3-5-16,-4 0-9 16,-4 2-7-16,-3 5 7 15,-10-2-3-15,-10 4-8 16,-9 1-1-16,-13 4 6 15,-10 1-11-15,-7 0-9 0,-6-1 3 16,-4-2 9-16,-3-5-7 16,1-4-3-16,0-5-3 15,5-4-17-15,5-1-57 16,4-2-105-16,8-2-179 16,-2 2-194-16,8 0-96 0,0 0-32 15,3 5 25-15,3 1 105 16</inkml:trace>
  <inkml:trace contextRef="#ctx0" brushRef="#br0" timeOffset="60781.2587">18967 5109 235 0,'-15'12'376'0,"3"-5"77"16,6 1 31-16,2-3-41 15,6-5-82-15,6 0-57 16,8-7-22-16,6-2-17 16,9-3 9-16,12-3-19 15,16-3-32-15,18-4-27 0,19-10-12 16,26-6-6-16,23-8-20 16,26-5 0-16,19-2-11 15,22-3-17-15,14-1-22 16,4-2-24-16,-3 1-23 0,-16 5-33 15,-18 5-25-15,-17 4-9 16,-26 7-8-16,-20 6-2 16,-18 2 1-16,-21 5 2 15,-12 7 2-15,-20 0-10 16,-11 5-15-16,-11 1-29 0,-10 4-54 16,-10 2-59-16,-10 4-89 15,-10 1-107-15,-12 7-140 16,-7 7-152-16,-11 6-57 15,-8 5 6-15,-7 3 65 16,-8 1 115-16,-1 1 192 0</inkml:trace>
  <inkml:trace contextRef="#ctx0" brushRef="#br0" timeOffset="61584.7056">20124 5070 429 0,'0'-2'479'15,"0"0"69"-15,0 2 46 0,0 0-105 16,0-3-115-16,2 1-87 16,-2 0-68-16,0 4-54 15,2 0-44-15,2 1-30 16,-1 6-11-16,3 4 1 16,2 5 7-16,5 7 11 0,-1 7 20 15,1 4-20-15,1 6-14 16,2 3-15-16,1-2-15 15,-4-1-33-15,0-3-44 16,-4-4-53-16,-4-7-122 16,-2-5-181-16,-3-6-225 15,-3-7-102-15,-5-8-37 0,-5-7 19 16,-1-6 108-16,1-7 206 16</inkml:trace>
  <inkml:trace contextRef="#ctx0" brushRef="#br0" timeOffset="61891.8815">20162 5216 288 0,'0'-26'416'0,"0"3"112"16,0 2 61-16,0 1-69 15,0 4-109-15,1 1-86 0,2 3-67 16,2-1-83-16,3 2-57 16,5 1-30-16,-2 1-6 15,3 3-2-15,3 3 18 16,4 1 11-16,4 7 11 15,2 5 1-15,6 5-11 0,0 6-16 16,2 3-27-16,2 3-21 16,-6 4-2-16,3 0-10 15,-8-1-10-15,-2 0 2 16,-5-5-12-16,-3 0-26 16,-3-6-51-16,-6-5-95 0,-5 0-173 15,-10-3-253-15,-5-2-134 16,-5-4-50-16,-7-2 5 15,-3-3 74-15,0-3 194 16</inkml:trace>
  <inkml:trace contextRef="#ctx0" brushRef="#br0" timeOffset="62070.4219">20293 5286 316 0,'-7'-7'469'0,"6"2"81"15,2-1 59-15,8-2-34 0,3-1-162 16,6 0-124-16,0-1-75 15,7-1-66-15,-3-1-77 16,4-1-163-16,1-2-259 16,-3 1-176-16,-2 0-87 0,-3-1-42 15,0 3 5-15,-2-4 139 16</inkml:trace>
  <inkml:trace contextRef="#ctx0" brushRef="#br0" timeOffset="62519.5883">20696 5058 211 0,'0'-7'485'0,"0"2"124"16,0 2 65-16,-1 1 8 0,1 2-170 16,0 0-153-16,0 2-116 15,0-1-96-15,1 1-45 16,4 3-17-16,2 5-8 15,5 4-4-15,-3 1-1 16,7 2 12-16,2 4-10 0,0 1 2 16,6 1-16-16,1 0-15 15,5 2-7-15,2-3-13 16,-2-2-9-16,5-5-16 16,-4-5-4-16,1-7-10 0,-4-6-6 15,-3-7-4-15,-6-7 3 16,-3-4-3-16,-11-8-6 15,-6-7-8-15,-8-1 3 16,-6-3 10-16,-1 5 2 0,-3 6 13 16,5 2 11-16,0 4 10 15,2 4 4-15,1 4-4 16,5 5-11-16,2 3-20 16,4 6-43-16,0 2-127 15,4 6-202-15,2 0-207 0,7-1-101 16,3-2-43-16,6-1 10 15,5-6 122-15,5-4 242 16</inkml:trace>
  <inkml:trace contextRef="#ctx0" brushRef="#br0" timeOffset="62756.6538">21327 4943 278 0,'3'2'558'15,"2"1"110"-15,-2-1 59 16,1 1 13-16,-2 0-195 0,-2-3-194 15,0 1-127-15,5 3-77 16,0 1-45-16,1 5-21 16,4 2-26-16,2 4-17 15,0 3-4-15,3 1-8 16,-1 3-14-16,-1-1-39 0,-5-3-64 16,-4-1-146-16,0-2-220 15,-4-3-182-15,-8-4-91 16,3-5-23-16,-6-4 37 15,1-7 146-15</inkml:trace>
  <inkml:trace contextRef="#ctx0" brushRef="#br0" timeOffset="63158.6355">21370 4925 106 0,'0'-31'453'0,"0"10"150"16,0 3 67-16,0 1 35 0,4 0-106 15,6 0-190-15,6 3-140 16,7-1-56-16,6 3-40 15,6 2-22-15,-1 3-32 16,2 4-32-16,-3 6-24 0,-2 1-41 16,-8 4-12-16,-5 2-16 15,-8 5-10-15,-10 2 10 16,-5 4 1-16,-7 4-1 16,-2-4-8-16,2 3-4 0,2-4-3 15,2-1-15-15,8-4-6 16,4 3-1-16,8 0 11 15,5-1 0-15,7 1 12 16,6-3 13-16,2 0 3 16,0 2 0-16,-1 0 2 0,-2-2 7 15,-4 0-4-15,-6 1 0 16,-9 1-1-16,-8 2-1 16,-10 0-25-16,-10 3-37 15,-14 3-83-15,-9-3-109 16,-11-1-132-16,-7 1-162 15,-1-3-97-15,-4-8-24 0,-2-9 49 16,2-9 107-16,-6-6 166 16</inkml:trace>
  <inkml:trace contextRef="#ctx0" brushRef="#br0" timeOffset="78493.6397">9676 882 124 0,'0'-2'117'16,"1"-1"21"-16,-1 1 39 0,1-1 19 16,-1 3 9-16,3 0-6 15,-2-4-1-15,-1 4-1 16,0-1 0-16,0 1-12 0,0 1-12 15,0-1 7-15,0 2-6 16,0 0-1-16,0-2-4 16,0 0 3-16,-1-2 5 0,-2 2-18 15,2 0-18-15,-2-2-22 16,3 2-19-16,0 0-19 16,0 0-24-16,0 0-6 0,0 0-7 15,0 0-1-15,0 0-7 16,0 0-1-16,-1 2 1 15,-1 0-8-15,-1 1-12 0,-4 0-5 16,-2 4-1-16,-2 3-19 16,-2 1-1-16,-1 6 0 0,3 0 8 15,-3 0 2-15,3-3-2 16,1-1 8-16,1-3-2 16,3-1-4-16,1-2-1 0,1-2-14 15,4-5-1-15,0 0-3 16,4-5 2-16,4-2 5 15,2-7-3-15,0-2 7 16,1-4 5-16,-2 2-2 0,-2-1 0 16,-2 3 1-16,1 2 4 15,-1 3 3-15,2 3-3 0,-5 1-2 16,-2 2-3-16,0 1-3 16,0 4 6-16,0 2-9 0,0 5 8 15,2 5 6-15,-1 4 0 16,-1 6-1-16,2 8 2 15,0-1 4-15,-1 5-8 16,1 1-4-16,1 3 7 0,-1-3 3 16,-1 2-15-16,2-3 5 15,-3-3 0-15,0-4 1 16,0-3-5-16,-3-2-16 0,0-2-12 16,-5 0-25-16,-6-1-30 15,-4 0-21-15,-2 0-13 0,-5 1 13 16,0-3 11-16,4-2 16 15,0 1 28-15,7-7 20 16,3-1 15-16,6-3 1 0,5-2 11 16,8-4 15-16,11-6 2 15,8-3 1-15,8-5 1 16,4-3-1-16,4 0-70 0,-2-1-145 16,-5-1-181-16,-5 5-96 15,-10 3-53-15,-12 6-20 16,-9 6 68-16</inkml:trace>
  <inkml:trace contextRef="#ctx0" brushRef="#br0" timeOffset="79210.7209">9230 3471 357 0,'1'-7'417'0,"-1"0"70"16,2-2 33-16,0-1-130 15,2-6-108-15,1-3-77 16,6-3-41-16,5-1-48 16,-1 0-4-16,6 2-17 15,-2 5-15-15,1 3-12 0,-2 5-13 16,1 4-1-16,-5 4-14 15,2 7 15-15,-5 5 1 16,-4 10-6-16,-7 11-4 16,-7 7-2-16,-7 6-19 15,-5 5-24-15,-1-3-9 0,-2-3-8 16,4-8 3-16,3-5-7 16,3-5 5-16,4-7 9 15,3-4 5-15,3 0-2 16,6-6-4-16,6-3 1 15,8-4 20-15,3-1 10 0,11-4-2 16,4-1 5-16,7-4-33 16,1-3-130-16,2-2-261 15,-3 2-152-15,-1 0-76 16,-5 1-38-16,-4 3 18 0,0 3 155 16</inkml:trace>
  <inkml:trace contextRef="#ctx0" brushRef="#br0" timeOffset="80134.028">11702 5035 350 0,'-2'3'477'0,"1"0"109"0,-2-1 69 15,3-1-94-15,-2-2-109 16,2 1-94-16,2-2-107 15,6-3-83-15,1 0-65 16,7-3-37-16,3-2-29 16,3-3-14-16,0 1-13 0,0 2-6 15,-3 1 0-15,0 3-4 16,-6 2-2-16,1 4-2 16,-6 4 11-16,-6 7-1 15,-6 6 2-15,-4 5 1 16,-5 3 2-16,0 3 3 0,-3-2-7 15,3-3 1-15,-1-2-8 16,6-2-6-16,0-2 1 16,5-1-4-16,5-3 1 15,2-1 8-15,9 0-1 16,4 3-2-16,7-4-4 0,1 1 7 16,4 1-2-16,-4-1-17 15,1 3 5-15,-3-3 6 16,-2-2 0-16,-9 1-1 15,-7 3-3-15,-10 2 3 16,-11 0-6-16,-9 5-2 0,-7 0-8 16,-7 0-8-16,-4-3-3 15,-4 0 0-15,4-5-4 16,0-4-22-16,3-4-64 16,4-7-127-16,8-1-204 15,5-6-117-15,8-3-54 16,7-5-8-16,5-10 63 0,3-4 167 15</inkml:trace>
  <inkml:trace contextRef="#ctx0" brushRef="#br0" timeOffset="81535.5903">12591 573 235 0,'0'4'335'0,"-4"-3"110"0,4-1 7 16,-3 0-35-16,3-1-47 16,-1-3-19-16,-3 3-47 0,3-1-65 15,-1 0-24-15,2 2-27 16,-2-1-32-16,-2-1-38 16,-1-3-24-16,-1 3-15 0,-1 0-12 15,-1-1-2-15,4 1 5 16,-4 2-2-16,3-3-6 15,2 3-7-15,0 0-8 0,0 0-25 16,1 0-8-16,0 0-12 16,2 0-11-16,0 3 1 15,5-2 0-15,2 2 6 0,2-3-4 16,2 1 5-16,-3-1 6 16,2-1 5-16,0-2-14 0,0-1 4 15,-2-5 10-15,-3-2-10 16,-2 2-3-16,-6-7-5 15,-3 3 9-15,-7-4-1 0,-3 3-1 16,2 0 1-16,-3 2 5 16,-1 2 7-16,-1 2-3 0,0 6-3 15,3 2-2-15,-4 5 7 16,9 4-3-16,-2 5-8 16,5 1 7-16,7 6-1 15,5-1-12-15,7-3 4 0,7-3 3 16,9-3-5-16,4-2-14 15,7-6-7-15,3-6-6 0,-1-6-30 16,-4-2-22-16,-6-3-16 16,-8-3-4-16,-9-2-4 15,-11 0-15-15,-12-1 7 0,-10 5 14 16,-9 6 23-16,-4 2 16 16,-7 7 17-16,-1 7 30 0,0 4 22 15,2 7 10-15,4 6-37 16,8 1-120-16,5 3-177 15,12-1-159-15,7 1-86 0,6-4-51 16,7-3 15-16,7-4 130 16</inkml:trace>
  <inkml:trace contextRef="#ctx0" brushRef="#br0" timeOffset="82072.689">12962 732 227 0,'-1'0'526'15,"-6"0"90"-15,2-4 63 0,0 3 24 16,2 1-202-16,0 0-216 16,1 0-123-16,1 1-54 15,-2 3-55-15,3 2-24 0,0 6-13 16,0 2-12-16,0 5-2 15,-2 0-2-15,-1-1-3 16,0 1 0-16,0 0 0 0,3-1 10 16,3-2-2-16,0-2-5 15,5-2 8-15,0-2-10 16,5-3-2-16,5-2-4 0,6-5-6 16,4-5-12-16,-3-2-38 15,5-3-39-15,-4-2-78 0,-2 4-99 16,-5-1-90-16,-5 0-66 15,-4-1-47-15,-4-2 7 16,-5 2 48-16,-1-3 98 0,-3 4 120 16,-1 0 99-16,1 2 116 15,1 4 88-15,1-2 70 16,-1 3 40-16,0-1 6 0,-1-1-10 16,3 3 4-16,0 6 12 15,3 1 20-15,1 7 24 0,-3 5 17 16,4 4 13-16,1 7-34 15,0 4-54-15,2 2-57 16,5 5-94-16,-4 0-160 0,4 3-262 16,3 1-139-16,-3-6-75 15,0-4-35-15,0-5 24 16,6-7 151-16</inkml:trace>
  <inkml:trace contextRef="#ctx0" brushRef="#br0" timeOffset="82607.7056">15012 2300 433 0,'0'-5'560'15,"-3"-2"94"-15,1 4 49 16,-1-1-97-16,1 1-153 0,1 1-151 16,-1 2-104-16,2 0-78 15,0-3-50-15,0 6-25 16,0 2-24-16,3 2-9 15,-1 2-10-15,3-1-4 16,0-5 2-16,-2 3-8 0,-1 0-7 16,4-1-9-16,-2-2-40 15,-2-6-88-15,-1-3-154 16,1-3-212-16,0-1-109 16,-2-2-52-16,-2 0 5 15,0 2 85-15,1 1 188 0</inkml:trace>
  <inkml:trace contextRef="#ctx0" brushRef="#br0" timeOffset="83023.5697">15445 2692 313 0,'2'14'586'0,"1"-1"83"15,1-4 43-15,0-2 19 16,-1 0-256-16,0-2-213 16,0-2-118-16,0-3-60 15,-2-5-41-15,2-2-13 0,-6 2-7 16,2-2-1-16,-8 2-6 16,-5-3-3-16,-4 5 2 15,-4-1-2-15,-1 4-5 16,-3 4 2-16,5 5-7 15,1 3 4-15,6 7-7 0,1 2 0 16,10 6-2-16,5 5 4 16,7-2 3-16,8 3 4 15,7 5 11-15,6-4-9 16,2 2 3-16,-2-4-3 16,-2-5-5-16,-10 0-22 0,-7-1-62 15,-15-1-148-15,-11 0-245 16,-14-4-154-16,-7-5-71 15,-4-11-27-15,-2-13 41 16,4-11 171-16</inkml:trace>
  <inkml:trace contextRef="#ctx0" brushRef="#br0" timeOffset="83499.9497">16051 4009 95 0,'-5'14'448'0,"2"-4"153"15,-2-2 76-15,0-4 43 16,3-2-95-16,1-2-211 16,-2 0-150-16,1 0-89 0,2 1-69 15,0 1-49-15,0-2-55 16,2-2-83-16,1 1-159 16,-3 1-260-16,3-5-133 15,0-1-62-15,2 0-17 16,-3-1 55-16,6 0 172 0</inkml:trace>
  <inkml:trace contextRef="#ctx0" brushRef="#br0" timeOffset="83936.5323">16482 4454 134 0,'3'24'400'0,"-3"-1"143"16,-6 1 93-16,-4 1 66 15,-7 6-124-15,-1-3-103 16,-5 4-49-16,-1 1-76 0,-1 3-64 16,3 4-42-16,-2 3-46 15,4 5-38-15,4-1-41 16,5 3-15-16,6 0-19 15,7-2-20-15,8-1-9 16,10-4-25-16,5-3-22 0,8-7-36 16,5-7-54-16,5-13-67 15,4-10-71-15,-4-14-104 16,-5-13-141-16,-13-10-126 16,-14-10-46-16,-16-5 33 0,-11-1 103 15,-15 4 164-15,-9 5 217 16,-4 10 217-16,-3 6 124 15,2 12 35-15,3 3-90 16,9 4-245-16,4 2-200 16,10-6-129-16,7-5-62 0,8-7-18 15,16-13 77-15</inkml:trace>
  <inkml:trace contextRef="#ctx0" brushRef="#br0" timeOffset="84842.7717">18333 201 340 0,'4'-2'450'0,"-2"2"79"16,0 0 41-16,-2 2-88 0,3-1-65 15,3 2-82-15,6-1-68 0,6-1-39 16,4-1-37-16,5-3-35 16,2-1-43-16,0-2-35 0,3 1-23 15,-4-2-27-15,-3 1-9 0,-4-1-4 16,-3 3 1-16,-6 2-5 16,0 1-6-16,-3-1 0 0,-4 2-8 15,-2 2 1-15,0 4-5 0,-1 3 4 16,0 6 8-16,-2 8 3 15,-2 2-5-15,0 7-4 0,-1 1-1 16,2 7-1-16,-3 0-5 16,3 2-29-16,-1 0-74 15,1-4-199-15,-1-3-224 0,-1-4-120 16,6-5-69-16,-1-5-3 16,-1-11 76-16,2-1 231 15</inkml:trace>
  <inkml:trace contextRef="#ctx0" brushRef="#br0" timeOffset="85528.8553">19051 1376 110 0,'6'5'264'0,"0"-1"106"0,5 0 63 16,-4-4-5-16,1-1 16 15,-5-6-22-15,-1 2-58 16,2-2-54-16,-3-1-64 0,-1 0-59 16,0-1-67-16,-5 0-43 15,1-1-13-15,-4 2-15 16,-1 1 10-16,-5 3 6 0,-2 1-13 16,-3 5-8-16,-2 3-15 15,3 5-1-15,-3 2-22 0,6 2-14 16,0 6-9-16,5 2 4 15,4 1 0-15,6 1 9 16,1 4 4-16,7 0 2 16,7 4 8-16,4 0 0 0,5 4 5 15,3 0-10-15,5-3-5 16,3 0 5-16,-2-1 3 16,0 1 4-16,-3-2-7 15,-1-2 17-15,-5-4 7 0,-10-4 14 16,-5 0 1-16,-12-3 1 15,-13 2-2-15,-11-4-20 16,-7-4-24-16,-8-6-28 16,-3-4-7-16,2-8-5 15,1-6-7-15,5-7 13 0,9-5 19 16,8-5 7-16,10-5-2 16,16 0-3-16,11-4-5 15,15-2-7-15,8-2-45 0,8-3-137 16,6 3-261-16,-1-2-142 15,-3 0-65-15,-10-2-36 16,-10-3 30-16,-7 2 166 0</inkml:trace>
  <inkml:trace contextRef="#ctx0" brushRef="#br0" timeOffset="87587.7867">24393 4483 370 0,'10'4'506'0,"-8"-6"83"0,-3-1 44 16,-3-1-71-16,-4-3-196 15,-5-1-137-15,-3-1-78 16,-3-2-68-16,2 3-38 16,-7-2-10-16,-4 3-6 15,3 2-9-15,-6-1-12 0,0 4 3 16,1 2-5-16,1 0-10 16,1 5-1-16,4 3 5 15,-3 5 5-15,5 2-4 16,2 2 3-16,6 7 2 0,7 0 0 15,4 3 1-15,6 2-8 16,8 0-5-16,9-2 2 16,6-2-1-16,7-2-2 15,2-3-9-15,1-1 10 0,1-1 6 16,-3-3 4-16,0 3 2 16,-6-1-2-16,-4-3 8 15,-4 1-2-15,-7 2-10 16,-7 0 1-16,-5 5-3 15,-5 0 7-15,-7 2-7 16,-6 0 2-16,-3 0 7 0,-5-3-3 16,2-3 4-16,-4-2-3 15,2-5 6-15,1-5 5 16,2-4 17-16,3-5-5 16,8-7 7-16,2-4-8 0,8-6-5 15,6-7-10-15,4-5-18 16,8-2 3-16,6-2-6 15,1-3 18-15,9 3-6 16,2-4-9-16,2 3-42 0,0 2-82 16,-2-1-128-16,-4 3-231 15,-6 4-106-15,-4 4-47 16,-12 4 10-16,-9 1 74 16,-8 4 170-16</inkml:trace>
  <inkml:trace contextRef="#ctx0" brushRef="#br0" timeOffset="88134.7949">23475 4311 233 0,'-4'2'375'16,"3"2"83"-16,-1-3 62 16,1-1-58-16,1 0-90 0,1 2-78 15,6-2-44-15,0-2-46 16,9 1-33-16,7-5-15 16,8-2-14-16,13-4-1 15,12-1-21-15,12-5 9 16,14-4-12-16,9 0-23 0,12-6-13 15,13 0-17-15,1 3-1 16,-1-3-22-16,4 2-11 16,-9 1-3-16,-3 1-9 15,-13 2-10-15,-14 5-11 0,-14 2-13 16,-13 1-19-16,-11 5-49 16,-13-1-137-16,-14 3-263 15,-14 0-165-15,-16 2-74 16,-11 4-29-16,-6-3 28 15,-6 4 145-15</inkml:trace>
  <inkml:trace contextRef="#ctx0" brushRef="#br0" timeOffset="92195.8909">23893 3631 135 0,'0'-17'206'0,"0"1"48"15,0 3-33-15,0-4-30 16,0 4-19-16,0-1 0 16,0-1 5-16,0 3 24 15,0 3 49-15,-1 2 16 0,-2 2 15 16,3 0-9-16,-1 2-26 15,1 1-25-15,-5-1-48 16,5-2-47-16,0 3-41 16,0 0-31-16,0 2-10 15,-3 0-27-15,3 2-3 0,-2 0-10 16,2-2-1-16,0 1 4 16,0-1-1-16,0 0 0 15,2 0-7-15,-2 0 6 16,0-1 8-16,0 1-5 15,0-2-5-15,0 0 3 0,0 2 6 16,0-3-8-16,3 3 4 16,-3-2 2-16,0 0 0 15,5 0-5-15,0-3 0 16,0-1 2-16,1-2-8 16,1 3-3-16,1-3 4 0,3-2-2 15,-1 3-2-15,3-1-3 16,0-1 7-16,2 4 2 15,0 1-2-15,-2-1 4 0,2 2-4 16,-1-1 0-16,0 1 0 16,-2 0-3-16,1 3 7 15,-4 1-8-15,1 2 4 16,1 3-4-16,-3 0-6 16,-2 3 4-16,1 0-9 0,-6 1 1 15,-1-1 0-15,-1 1 8 16,-6 1 13-16,-1 5-4 15,-6 1 6-15,1 3 8 16,-4 2-5-16,2-2-6 0,0 0-11 16,4-3 5-16,0-4-1 15,0-1-2-15,5-2-6 16,0 1 2-16,2-6 5 16,2 2-1-16,1-5 1 15,1 1 2-15,1-3 7 0,-1 0-10 16,4 0-4-16,-3 0-6 15,2 0 5-15,2 4-6 16,3-1 1-16,5 0 6 16,-1-1 4-16,6 0 4 15,-1-2-12-15,5 3-8 0,0-1 8 16,0 1 11-16,-1 3 2 16,0 0 4-16,-4 3 0 15,2-2 13-15,-2 4-6 0,-2-1-9 16,-1 2 4-16,-5 2-14 15,-2 1-5-15,1-1 5 16,-7 3 7-16,-1-2 2 16,-6 0-3-16,-5 0 13 15,-6 0 7-15,-9 0-2 0,-4-1 5 16,-3-2-3-16,-4-2-8 16,3-1-4-16,-3-3 6 15,4 0 5-15,1-1-12 16,6-2 6-16,2 0 7 15,4-2 0-15,5 0-10 16,4-1-23-16,-1-1-77 0,2 4-238 16,-2 2-193-16,-6-3-106 15,-6 1-55-15,-6-3-11 16,-5-3 76-16</inkml:trace>
  <inkml:trace contextRef="#ctx0" brushRef="#br0" timeOffset="103939.3385">11640 2053 205 0,'-8'0'149'16,"-1"2"17"-16,4-1 45 16,2-1 11-16,2-3-6 15,1 1 8-15,1 2 19 0,-1-3-5 16,0 1-40-16,0 0-8 16,-1-1-11-16,-1 1-32 15,2-2-19-15,0 1-18 16,0 3-22-16,0-1-21 15,0 2-20-15,0-1 0 0,0 0-12 16,0-1-9-16,0 1 11 16,2-2-2-16,-1 1 4 15,1 2-1-15,-1-1 1 0,3 0 0 16,2-1-7-16,-2-2-4 16,4-2-1-16,2-4-4 15,4 1-6-15,2-2 0 16,4-2-1-16,4-1-18 15,4-1 1-15,2-1-9 0,9-2 5 16,4-2 18-16,7 1 7 16,8-3 36-16,4-3-11 15,6 0 5-15,6-1-8 16,4 1-14-16,2 0-7 16,4 1-18-16,0 3-1 0,0 1-8 15,-1 1 9-15,-1 3-19 16,-4 0 9-16,3 0-3 15,-2-2 10-15,1 1 2 0,-1 1-23 16,1 0 18-16,-2 2-18 16,-2-3 1-16,-2 3-4 15,1 0-1-15,-3-1 17 0,-2 1-1 16,1 0 9-16,-1 1 0 16,-2 0-4-16,-2 1 14 15,-3-3-2-15,-1 1-13 0,0-2-2 16,1 1-15-16,0-1 13 15,-1 0 2-15,-2-1 4 16,3-1 2-16,-3 4-7 0,1-2 35 16,-1 1 6-16,0 0-4 15,4-1 8-15,-2-1 6 16,4 0 10-16,-1 1-18 0,0 0-13 16,1-2-4-16,2-1-3 15,1 1 7-15,1 1-5 0,-2 1 4 16,0-4-8-16,2 1-7 15,-7 0-3-15,2 0-4 16,-4 2 8-16,-4-1 1 0,-2 2 10 16,0-1-4-16,0 3-7 15,-2-1-7-15,-2-2-21 16,-1 4-10-16,0 3-1 0,-2 0 2 16,-1 1 8-16,-5-1 1 15,1-1 21-15,-4 1 0 0,-2 1-9 16,-1 0-9-16,0 3 6 15,1-2 3-15,-2-2 7 16,-1-1 10-16,6-4-2 0,-2 2 17 16,1 4-4-16,2-2-5 15,0 5-4-15,-4-1-8 16,-4-1 17-16,-3-1-4 0,-5 3-6 16,-3-2-4-16,-4 2-7 15,-2 1 9-15,-4 0-10 16,-2 0-4-16,-2 0-6 15,0 1 3-15,-4 3 9 0,0-2-7 16,-3 2 12-16,3 0 2 16,-4 0 8-16,0 0-3 0,-2 2-7 15,0 0 1-15,-1 1-8 16,-2-1 3-16,-4 2 8 0,-2 0 8 16,-2 0-4-16,-6 1-5 15,0-3 3-15,-6 3-5 16,-4 0-14-16,-2 1-3 15,-6 2-6-15,-4 1-18 0,-5 1 2 16,-9 3-1-16,-3-1 7 16,-10 4-1-16,-2-1 16 0,-7 0 27 15,-4 0 3-15,-3-1 4 16,-6 1-4-16,-6-1-1 16,-5 0-8-16,-6 1-9 0,-1 0-10 15,-8 0 9-15,4 0-9 16,-4 1-8-16,-1 3-14 0,-1-2-7 15,0 1 8-15,-3-1-11 16,0-3 11-16,-1 5 22 16,-3-1 2-16,0 1 1 15,0-1 2-15,0 0-4 0,4 1 9 16,-1-3 9-16,5-1 9 16,5-2 7-16,3-1-4 0,6 2 10 15,3-1-2-15,-2 2-20 16,1 1-5-16,-2 3 4 15,-6 1-3-15,4 2-6 0,1 1 2 16,5 1-4-16,7-1-14 16,7 0-14-16,8-1-7 15,5-2 4-15,7-4-14 0,7 1 18 16,3-4 16-16,4 1 11 16,2 1 3-16,3-4 9 15,2 2 1-15,6 1-6 16,4-4-4-16,8-1 3 0,1-1 1 15,7-6-9-15,5 1 3 16,2 0-4-16,2-1 6 16,0-1-4-16,5-1-1 15,1 0 13-15,0 2-1 0,1-2-2 16,0 0 1-16,2-2 1 16,0 2 5-16,0-1-14 15,2 1 8-15,-2 0 4 16,2-2-6-16,-2-1-6 15,3 1 4-15,-2 1-3 0,1-1-8 16,0 2-2-16,-1 0 8 16,-1 0 9-16,1 0-8 15,2 0 0-15,-3 0 2 16,1 0 1-16,-1 0-1 0,0 0-6 16,0 0 0-16,0-2 2 15,0 2-2-15,2-1-13 16,-2-1-18-16,0 2-34 15,0 0-46-15,1 0-61 16,1 0-81-16,5 0-104 0,2 0-122 16,-1 0-42-16,4-2 16 15,-1 1 49-15,2-3 99 16</inkml:trace>
  <inkml:trace contextRef="#ctx0" brushRef="#br0" timeOffset="105956.9578">23481 3696 344 0,'3'0'450'0,"1"0"90"16,-3 0 63-16,1 0-83 15,-1 3-103-15,-1-3-88 16,-1 0-85-16,1 0-60 0,0 0-49 15,-2 0-37-15,1 0-27 16,-1 2-10-16,-2 0-7 16,-2 0-17-16,0 2-15 15,-5 4-5-15,-2 2-14 0,-5 5-10 16,-3 3 3-16,-5 5 6 16,-3 2 1-16,-2 2-3 15,0 4-1-15,-8 0 1 16,5-3 1-16,-2 2-8 15,-1-1-6-15,1 0-1 0,1-3 4 16,1-2 1-16,4-4-5 16,0-3 5-16,2-6 11 15,3-2-2-15,-2-3 4 16,5-4 4-16,0-5 3 16,5-5-6-16,0-4-3 15,5-2 2-15,3-9-7 0,3-3-2 16,3-3-8-16,3-2 1 15,4-3 7-15,5 1 0 16,3-2 2-16,2 1 0 16,-1 5-2-16,-1 0-11 0,6 1-1 15,-4 0 4-15,2 4-3 16,0 4 8-16,-2 5 8 16,-1 5 24-16,-1 2-24 15,-1 1 6-15,-1 2 6 16,1 3 2-16,1-1-15 0,1 6-5 15,0-1 25-15,-1 5-6 16,6 3-2-16,-3 2-4 16,1 3-3-16,0 1 0 15,-2 1 9-15,3 1-3 0,-2 1-2 16,2 2-1-16,-1-1 5 16,0-1-10-16,0 2-12 15,-1-1-1-15,0 2 5 16,0-2 2-16,0 1 2 15,0-1 0-15,-2-6 2 16,3 1 0-16,-3-1 4 0,4-2 1 16,-1-2-2-16,3 2 6 15,-3 0 0-15,1-1 6 16,-1-1-2-16,1-2-7 16,-1-4 0-16,-5 1-5 0,2-2 1 15,-3 0-2-15,0 1-7 16,1-1 12-16,3-1 0 15,-1-4-1-15,3-1-2 16,1-1-1-16,1-4-2 16,-2 1-3-16,1-5 8 0,-3 0 3 15,4-2 3-15,-6 1-6 16,1-4 5-16,-2 2 9 16,3-1-10-16,-4-1 6 15,-2-1-5-15,-1 3-3 0,-2 0-5 16,-2 5-2-16,0 0 9 15,-3 3-18-15,0-1-15 16,0 3-32-16,-3 3-75 16,-2 2-184-16,-1 5-222 15,0 0-111-15,0-5-44 0,-1 3 3 16,2-2 73-16,5-1 210 16</inkml:trace>
  <inkml:trace contextRef="#ctx0" brushRef="#br0" timeOffset="189776.308">2610 8351 154 0,'-8'0'298'16,"-1"-1"101"-16,-1 0 62 15,1-1-21-15,1-1-38 16,0-1-40-16,0-1-57 15,2 3-51-15,1 0-44 0,0-1-63 16,1 2-46-16,3-1-27 16,0 2-16-16,-1 0-22 15,2 0-15-15,-1 0-12 16,-1 0-6-16,2 0-3 16,0 0-7-16,3 3-1 0,0 1-2 15,4 5 10-15,4 5 7 16,6 5 1-16,2 5 7 15,2 4 1-15,1 2 3 0,2-1 1 16,-4 1-5-16,4 0-7 16,-4-6-2-16,-2-2 7 15,3 2-1-15,-4-7-1 16,-3 0-2-16,2-5 4 16,-3-5-6-16,4-4-3 0,-1-8-9 15,9-8-4-15,5-13 2 16,8-15 4-16,14-14 3 15,11-18-1-15,7-11-1 16,9-7 4-16,0 2 1 16,-5 7-9-16,-7 7-4 15,-6 9 4-15,-9 10 12 0,-9 9-1 16,-7 7-2-16,-6 9 5 16,-9 5 2-16,-4 8-23 15,-5 5-46-15,-4 4-102 0,-1 3-189 16,-7 6-177-16,-1 4-89 15,-5 5-33-15,-1 2 17 16,-1-2 103-16</inkml:trace>
  <inkml:trace contextRef="#ctx0" brushRef="#br0" timeOffset="192235.6923">2379 9825 197 0,'0'-2'143'0,"1"2"28"0,-1-1 26 16,3 1 13-16,-3-2 9 15,0 0-3-15,0 2 0 16,0 0-18-16,0 0-18 15,0 0-15-15,0 0-10 16,-3 0-7-16,3 0-11 0,0 0-6 16,0-3-16-16,0 3-13 15,-1 0-11-15,1-2-17 16,0 4-17-16,0-2-12 16,0 0-11-16,0 0-9 15,0 0-11-15,0 3-11 16,0-3-8-16,0 0-1 0,0 4-1 15,0-1 3-15,4 2 2 16,0 2 2-16,1 3 4 16,3 4-3-16,2 1 0 15,1 2-2-15,1 3-6 16,-1-2 5-16,2 2-2 16,0 1 5-16,-1 0-3 0,2 2 0 15,-3-1 6-15,3 0-1 16,-5-4 5-16,3-2-2 15,-4 0 2-15,3 1-1 16,-3-6-5-16,0 2 0 16,0 0-2-16,-2-3 2 15,-1-3-1-15,3 2 0 16,-3-2 2-16,2-1 0 0,-2 1-6 16,2-5-5-16,-1 1 6 15,3 0-1-15,1-5 2 16,1-1 0-16,3-3 5 15,4-4 3-15,5-6-4 16,7-9 0-16,5-3-3 16,2-9 0-16,8-1 1 15,0-4-1-15,5-1 0 0,-3 1-3 16,-4 4 4-16,-3 1 5 16,-4 6-7-16,-3 4 2 15,-6 3 0-15,-1 3 2 16,-3 4 3-16,-6 0-8 15,-1 3 2-15,-3 2 0 16,-4 6 0-16,-2 1-6 0,-2 0-16 16,4 1-23-16,-7 1-41 15,1-1-61-15,-2 3-98 16,1 1-134-16,-2 0-100 16,-2 5-31-16,-3 0 15 15,-5 3 53-15,0-3 132 16</inkml:trace>
  <inkml:trace contextRef="#ctx0" brushRef="#br0" timeOffset="339939.7862">22702 5879 126 0,'0'0'85'0,"2"0"15"16,-2 0-3-16,0 0-12 15,-2-1 0-15,-1-1-18 16,1 1 4-16,1-2-14 0,-1 2-1 15,0-2 6-15,-1 1 2 16,2 2 3-16,1-1 9 16,-2-1 8-16,0 2-2 15,2-2-15-15,0 4-3 16,-1-2 4-16,1 0-26 16,-2 2-6-16,0-1-14 0,2 5 6 15,-4 6 10-15,3 7 8 16,-4 3 12-16,2 4 1 15,-2 6 10-15,2 4-6 0,-2 5-10 16,1 5-18-16,0 4-8 16,3 2-11-16,-1 1-8 15,2-1-1-15,2 1-7 16,-2 1-2-16,4 0 2 16,-1 0 7-16,-1 0 14 0,-1 2 14 15,-1 2 15-15,-1 0 7 16,-3 3 3-16,0-3 3 15,1 3-5-15,0 2-16 16,0 0-12-16,-1-1 2 16,3-1-3-16,-2 1 4 0,1-3-5 15,0 0 9-15,2 1-3 16,2-2-14-16,0-6-1 16,-2 3-14-16,0-5-1 15,0-2-8-15,1-3 2 16,1-2 1-16,-2-1-1 0,1-1 4 15,3 1 1-15,-3-3-1 16,1 0-2-16,-1-1 0 16,3 0-7-16,-4 2 3 15,1-5 0-15,2 2 3 16,-3-2 5-16,0 0 6 0,0-1 1 16,-3-2 2-16,3-1-1 15,3-2-8-15,-3 0-3 16,1-6-1-16,-1-3 4 0,0-5-24 15,-1-3-58-15,-2-2-60 16,3-2-118-16,4-3-135 16,1-7-67-16,3-4-19 15,-1-8 44-15,5-4 84 16</inkml:trace>
  <inkml:trace contextRef="#ctx0" brushRef="#br0" timeOffset="340797.1556">22791 8426 123 0,'0'-1'88'16,"0"1"10"-16,1 0 25 15,-1 0-1-15,0 1 4 16,-1-1 10-16,1 0-14 0,-2 0 0 16,0-1-8-16,2 1 22 15,0 0 2-15,0-1 3 16,4 1 3-16,0 0-13 16,1-3-5-16,4 1-16 15,6-2 2-15,0-3-12 0,6 2-8 16,12-3 33-16,7 1 37 15,13 0 13-15,12-3 1 16,10 0-3-16,10 4-6 16,7-2-38-16,6 2-56 15,6 2-29-15,-1 2-20 0,2 2-15 16,-3 3-1-16,-3 2-3 16,4-1 1-16,-7 0-2 15,1 0 10-15,-4-1 7 16,-1 0-1-16,-4-3-3 0,-6 0-7 15,-2 3 2-15,-8-2-19 16,-4-1 0-16,-6 3 7 16,-4-2 0-16,-6 3 4 15,-7 1-1-15,-6-2 8 16,-4-1-3-16,-8 0-7 0,-2 1-3 16,-6-1 2-16,-3-2 0 15,-4 3 2-15,-3-1-8 16,-3-2 3-16,-1 2 3 15,-1-1 0-15,-1 1-3 0,1 0 3 16,-1-1 6-16,-3 1-3 16,3-1 1-16,-1-1-6 15,1 1 5-15,-3-1-5 16,1-1-6-16,-1 1-1 16,0-1 6-16,0-1-2 0,0 1-18 15,2-1-24-15,0 0-46 16,-2-1-61-16,0 3-98 15,-4-5-115-15,1 5-141 16,-3-4-60-16,-6 0 7 16,-1 0 48-16,-4-6 98 0</inkml:trace>
  <inkml:trace contextRef="#ctx0" brushRef="#br0" timeOffset="342165.9519">24994 8628 129 0,'-4'-6'306'0,"4"2"93"16,0 1 58-16,0-2-10 15,0 1-68-15,0 1-33 16,0-1-31-16,0 1-31 0,0-2-29 16,0 4-33-16,2 0-37 15,-2 1-55-15,2 0-35 16,-4 2-10-16,0 8 1 15,-1 9-1-15,-1 11-4 16,1 13 7-16,1 8 3 16,1 8-5-16,1 4-17 0,3 2-9 15,4-3-15-15,1-2-16 16,7-5-6-16,3-6 1 16,5-8-11-16,2-8-10 15,-1-9-31-15,4-10-54 0,-2-7-129 16,-5-12-251-16,-8-7-196 15,-6-4-100-15,-7-5-27 16,-8-2 27-16,-7 0 124 16,-8 2 281-16</inkml:trace>
  <inkml:trace contextRef="#ctx0" brushRef="#br0" timeOffset="342349.1335">24904 9022 263 0,'0'-9'401'0,"8"-1"71"15,7 0 55-15,9-2-56 16,5 0-155-16,4-1-104 16,1-2-55-16,0 4-57 15,-8-4-130-15,-1 3-204 16,-8 2-165-16,-4 0-91 0,-6 1-46 16,-5-3-13-16,-6 0 98 15</inkml:trace>
  <inkml:trace contextRef="#ctx0" brushRef="#br0" timeOffset="342778.2058">25093 8040 322 0,'-3'-8'401'0,"0"3"93"16,0 0 39-16,1 3-48 16,1 2-56-16,1 3-56 15,3 3-42-15,1 3-52 0,5 4-24 16,3 2-58-16,4 4-52 15,4-1-24-15,6 1-33 16,0-1-22-16,3 0-20 16,-2-3-20-16,-5-1-5 15,0-1-8-15,-7-2-9 0,-5 2-1 16,-6 3-3-16,-10 4 5 16,-9 6-5-16,-8 8-25 15,-7 4-63-15,-5 2-149 16,-3 6-254-16,1 0-170 15,-2-1-90-15,3-2-23 0,-3-6 47 16,5-3 154-16</inkml:trace>
  <inkml:trace contextRef="#ctx0" brushRef="#br0" timeOffset="344040.2429">22740 5765 109 0,'4'-8'273'0,"-2"1"99"16,-2 3 54-16,-2-1-33 16,-1 2-43-16,-3-1-52 15,-2 3-58-15,0 4-57 0,0-1-40 16,-4 10-38-16,5 3-42 16,-4 2-29-16,-1 7-7 15,5 0-8-15,-1-1-5 16,-2 0-7-16,3-1-5 15,1 0 5-15,-1-4-7 0,2-2 2 16,1 0 6-16,3-8 5 16,-1 1 16-16,2-5 19 15,2-2 12-15,-1-5 7 16,7-9 3-16,-3-8-1 16,1-7-22-16,0-6-22 0,3 0-11 15,-2 0 1-15,-2 2-8 16,0 5 1-16,-4 8 2 15,1 2-1-15,3 9 3 16,0 4-4-16,4 8 5 16,2 2 0-16,8 7 4 0,1 4 1 15,3 4-4-15,3 2-4 16,1 3-1-16,2 0 9 16,-3-2-17-16,3 0-6 15,-8-1 0-15,2-3-4 0,-5-1-80 16,-4-4-159-16,-5-1-203 15,-6-2-106-15,-8 1-60 16,-9 0-27-16,-6-6 68 16,-8 0 189-16</inkml:trace>
  <inkml:trace contextRef="#ctx0" brushRef="#br0" timeOffset="344601.2937">21999 5926 121 0,'0'-6'359'16,"0"1"111"-16,1 3 40 16,-1-1-10-16,2 5-131 15,-1 1-117-15,-1 2-82 0,2 6-43 16,-2 7-17-16,0 4-11 15,0 7-15-15,0 2-11 16,0 4-17-16,-2-2-26 0,2 0-18 16,0-2-9-16,-1-3-74 15,1-3-108-15,1-6-115 16,1-3-129-16,4-6-96 16,0-8-51-16,6-9 44 15,2-11 106-15</inkml:trace>
  <inkml:trace contextRef="#ctx0" brushRef="#br0" timeOffset="344792.2733">22171 5970 275 0,'8'-19'341'0,"-3"8"36"15,-2 3 33-15,3 8-99 0,-6 8-88 16,0 3-72-16,1 8-17 16,2 2-8-16,1 1-21 15,-3 1-25-15,6 1-26 16,-6-3-17-16,1 1-89 15,-4-2-152-15,-2-1-151 16,-5-5-81-16,-1-1-36 0,-5-4-17 16,-2-6 88-16</inkml:trace>
  <inkml:trace contextRef="#ctx0" brushRef="#br0" timeOffset="344961.0837">21986 6067 193 0,'0'-12'304'15,"8"2"46"-15,1-1 22 16,9-1-90-16,-1 1-94 0,5 1-75 16,3 0-50-16,1 1-75 15,0 2-139-15,0-2-119 16,-5 2-68-16,-4 1-30 16,-6 3 3-16</inkml:trace>
  <inkml:trace contextRef="#ctx0" brushRef="#br0" timeOffset="345814.1895">22416 5954 166 0,'-4'-5'279'0,"0"2"96"15,2 0 28-15,-4 3 4 16,3-2-5-16,-3 2-29 16,-3 0-55-16,-1 2-47 15,-4 2-55-15,2 3-51 0,-4 5-39 16,2 5-33-16,2 3-16 16,4-1-14-16,3 4-5 15,6-2-10-15,7-1-8 16,4 0-4-16,6-1 5 15,4-3-9-15,2-4-53 0,0-5-128 16,1 1-259-16,-2-7-161 16,-3-2-90-16,-6-7-44 15,-8-2 23-15,-6 1 138 16</inkml:trace>
  <inkml:trace contextRef="#ctx0" brushRef="#br0" timeOffset="348747.2347">22808 8143 105 0,'0'0'181'15,"0"0"62"-15,1 0-10 16,-1 0-33-16,0 0-26 0,0-2-7 15,0 2-30-15,0 0-36 16,0 0-14-16,0 0-16 16,0 0-15-16,0 0-2 15,-1 0-12-15,1 0-3 16,0 0-11-16,0 0-9 0,1 0-6 16,-1 0-2-16,2 2 23 15,-1 1 11-15,-1-1 12 16,0-1 4-16,0 3 23 15,0-4 12-15,-1 5-16 0,-1 0-6 16,2 2 0-16,-1-2 1 16,1 2-13-16,1 1-15 15,-1-1-2-15,0-1 5 16,0-3 11-16,2-1 13 16,-1 1 10-16,-1-3 9 15,2 0 12-15,0 0 8 16,1 0-14-16,3 0-14 0,-1-3-15 15,3 0-15-15,-3-2-17 16,1-1-13-16,-1 0-1 16,1 0-4-16,-2 1 6 15,1 0 7-15,-1 1 3 0,-1 1-3 16,-2 1 0-16,1 0-5 16,0-1-9-16,-1 2-6 15,4-3-2-15,-2 4-5 16,5-2-1-16,-3 2-2 15,1 0 4-15,2 2-1 16,0-2-5-16,0 3-1 0,-1-2-11 16,2 2 5-16,0 0 2 15,-3-1-11-15,0 3-1 16,3-3 3-16,0 1 9 16,-1-3-8-16,0 0-4 15,-2-3 11-15,0 1 3 16,1 2-1-16,-4 0-1 0,1-2 1 15,0-1 1-15,-1 3 2 16,5-4-5-16,-5 3 5 16,2-2 3-16,-2 2-3 15,1-2 0-15,3 3 4 16,1 0 5-16,-3 0-7 0,1 0 2 16,2 0 3-16,-2 0-3 15,4 4-6-15,-2-3-2 16,0 1 4-16,2 1 0 15,0-1-2-15,-2 1 4 16,-2-1 0-16,4-2 1 16,-2 2 0-16,0-4 3 0,1 2-3 15,0-5-2-15,0 0 2 16,-1-2-2-16,1 2 0 16,-5-2 5-16,1 2 1 15,0 0-1-15,-2 2-3 16,-1 1-4-16,0 1-4 0,2 1 1 15,-1 3 1-15,0 0 6 16,4 2-6-16,-1 0 7 16,1 3 1-16,-2-1-11 15,4-2 0-15,-5 2-2 16,3-3 0-16,-2 2 5 16,4-2 1-16,-4 1 7 0,-1-2 1 15,4-2 1-15,2-2 0 16,-2-2-7-16,0-2 5 15,0-2-1-15,1 2-1 16,-3-2-1-16,0 1 6 16,0 2-1-16,-3 0-4 15,-3 1-1-15,3 0 1 0,1 1-4 16,-1 1-6-16,1 0 8 16,-3 2 0-16,4 0-3 15,0 1-1-15,1 1 6 16,3-1 1-16,-1 1-5 15,1-1 5-15,0 1 0 0,-1-2 0 16,-2 0-4-16,2 1-5 16,0-2 4-16,-3 0 0 15,3 0 2-15,0-3-1 16,0-1 2-16,2-1 0 16,-2-2 0-16,-1 2-2 15,-2 0-5-15,1 0 3 0,-3 3 2 16,2-1-3-16,-1 1-8 15,0 2 8-15,0 2 5 16,2-1 3-16,1 1-5 16,-2 0 4-16,3 0 4 15,-2 1-5-15,3-3-1 16,-2 2-2-16,1 1 6 16,0 0 0-16,1-3-1 0,2 1 0 15,0-2 1-15,-2-2-5 16,3 3-8-16,-3-3 7 15,1 1 2-15,-4-1-4 16,-1-1-1-16,-2 1 0 0,-1 1 6 16,-2 1-7-16,3 2 2 15,-2 1 0-15,-1-2 6 16,3 3-2-16,-1-2 1 16,1 2 6-16,2-1-2 15,0 1-1-15,-2 0-4 16,0 0-1-16,-1-2-2 0,2 0-4 15,1 2 4-15,0-1-1 16,1-2 2-16,2-2 2 16,4-1-2-16,0-2-2 15,1 2 2-15,0 0 0 16,-1-1 2-16,-3 2-7 16,-1 0 3-16,-2 1 9 15,-2-1-6-15,-1 1-1 0,2 1 1 16,-1 3 4-16,-2 0-7 15,2 1-3-15,1-1-2 16,0 2 5-16,1-2 0 16,-1-1 3-16,4 3 3 15,-1-2 0-15,-1-3 2 0,-2 2-6 16,0 0 1-16,0-2-4 16,1-2 1-16,1 0-1 15,0 1 4-15,-1-1 4 16,2-3-2-16,-4 4-4 15,3 0 0-15,-2-2 2 16,4 3-3-16,-4 0-6 0,-1 3 4 16,1-3 11-16,2 2-1 15,-1-2-8-15,0 3 2 16,0-1 5-16,2-2-8 16,2 0-3-16,-2 0 5 15,1-3 4-15,5 0-3 16,-1-1 0-16,0-1 4 0,1 2-3 15,-3-1-1-15,0 2-4 16,-3 1 1-16,-2-1 0 16,-2 2 1-16,4-1 2 15,-2 1-1-15,-2 1 1 16,3-1-1-16,-2 2 2 0,3-2 2 16,-2 0-3-16,-2 1 0 15,4-1 3-15,-4-1-1 16,4-1-1-16,-1 1-7 15,1-4 8-15,-1-1 1 16,7 1-3-16,-6-2-3 0,0 0-2 16,-2 1 5-16,-2 2-3 15,1 1 0-15,-5 3-19 16,-1 3-81-16,-5 2-156 16,-2 5-233-16,-4-1-121 0,-6-1-69 15,-3 3-12-15,-1-1 73 16,-7 0 189-16</inkml:trace>
  <inkml:trace contextRef="#ctx0" brushRef="#br0" timeOffset="358397.2912">5466 12094 167 0,'-5'0'159'15,"1"2"-5"-15,2-2-10 0,-1 0 8 16,2 0 18-16,-1 0-5 16,2 0 1-16,0 0-6 15,0 0-17-15,0 0-9 16,0 0-3-16,2-2 0 15,-1 2-2-15,1-1-3 16,1-2-16-16,4 1-20 16,3-1-19-16,3-2-11 0,7 1 1 15,4-1 9-15,7 0 13 16,8-2 4-16,5-1 11 16,10 3 16-16,6-2 0 15,8-2-9-15,4-2-20 16,2 0-7-16,6-1-24 15,-6-3-27-15,0 2-14 16,-7 1-7-16,-6 0-3 16,-7 3-6-16,-6-1 0 0,-6 3 1 15,-7 2 0-15,-5 1 3 16,-8 1-4-16,-3 2-6 16,-3-3-22-16,-5 4-61 15,-3-3-97-15,1 3-139 16,-4-2-157-16,-2 1-80 0,-3 1-18 15,0 0 39-15,-3-4 104 16</inkml:trace>
  <inkml:trace contextRef="#ctx0" brushRef="#br0" timeOffset="431300.0031">10692 1083 228 0,'0'-2'232'0,"0"1"34"16,0 1 11-16,0 0-16 16,-2 0 0-16,1-2-20 0,-4 0-7 15,1 2-11-15,0 0-26 16,0-3-10-16,-3-1-6 16,2-1-13-16,-2 4-28 0,0-3-34 15,3 1-19-15,-6-3-36 16,5 1-21-16,-4-2-14 15,1 1-11-15,0 0 4 0,-3 0-2 16,3 1-4-16,0 0-3 16,-3 1-4-16,-2-1 2 15,-1 2 3-15,-2-1 9 0,-2 4 2 16,2 4-10-16,-5 3 5 16,2 3 1-16,-2 2-14 15,0 0-5-15,1 3 1 0,-2 4 12 16,3 0-6-16,2 0 4 15,0 1 3-15,5 4-4 0,-2-2 3 16,5 2-7-16,4 1 5 16,3-3-1-16,4-1-5 15,3-2 0-15,4-1-6 0,5-1 2 16,-2-2-1-16,8-3 2 16,-4-6 0-16,4 2 5 15,1-1 5-15,-2-2-2 0,1-5-9 16,1 0-54-16,-2 0-79 15,-2-5-95-15,-2 2-131 16,-1-1-123-16,0-4-56 16,0 2 17-16,-3-5 72 0,1 0 117 15</inkml:trace>
  <inkml:trace contextRef="#ctx0" brushRef="#br0" timeOffset="432538.7401">10836 1293 217 0,'3'0'251'15,"-3"0"40"-15,-3 0-38 16,-1-4-59-16,2 1-67 0,-2-2-25 15,0-1-34-15,0-2-31 16,-2 1-9-16,0-3-5 16,1 0 2-16,0 0-21 15,-1 1 2-15,-1-1 18 0,-1 2-11 16,-1 0 3-16,3 2 11 16,-1 2 4-16,0 2 2 0,-1 1-12 15,0 4 13-15,-2 3-15 16,-2 3-12-16,-1 4 8 15,2 5 1-15,-1 2-15 0,2-1 1 16,2 2 11-16,4-2 0 16,2-1-3-16,4-2-7 15,1 0 17-15,4-3-6 0,3-1-7 16,0-4 8-16,2-1 0 16,-2-6-4-16,2-1-11 15,2-1 9-15,-2-6 7 0,0-1-8 16,-2-4-8-16,3-5 8 15,-5 0 4-15,1 0 2 0,-3-2-10 16,-3 4 19-16,1 2 25 16,-4-1 27-16,0 5 31 15,0 0 8-15,0 1 21 16,-3 4-2-16,3 1-17 0,0 1-40 16,3 4-31-16,-2 1-22 15,3 5-26-15,1 3-4 0,2 2-1 16,-1-1 9-16,5 1 0 15,0 2 5-15,1-3 2 16,1 1-9-16,0-2 1 0,2 0 1 16,0-5-5-16,-1 2 6 15,-1-4 6-15,2-3-11 16,-2-6 11-16,-1-3-3 16,0-2 3-16,-1-6-1 0,-1-4 3 15,-4-4 9-15,2-2-21 16,-3-3 0-16,-4 1 7 0,-1-5 4 15,0 1-2-15,0-3-1 16,-1 5 15-16,-3 1 8 16,3 3 10-16,-2 6 6 0,-2 3 2 15,5 6 2-15,-2 2 0 16,1 1-8-16,-4 6-13 16,4 1-43-16,-1 1 3 0,0 3 4 15,1 8-14-15,-4 4 5 16,0 7 6-16,-1 5 21 15,3 1-13-15,-2 6-7 0,4-4 15 16,1 1-5-16,1 3-14 16,-1-3-7-16,6 3 41 15,-1 0-1-15,3-1-25 0,2-5-6 16,2-4 12-16,-1-4 22 16,3-6-32-16,2-3 14 15,3-8 22-15,0-4 15 0,7-8-34 16,-1-5-1-16,2-3 1 15,-1-5-11-15,-2-2-8 0,-5-5-10 16,-3-2 29-16,-7-4 2 16,-4-2-6-16,-4-1 0 15,-2 3-3-15,-4 2 5 0,1 4-5 16,-3 2 7-16,1 6 3 16,-2-1-4-16,3 7 4 15,1 1 3-15,0 3-11 0,3 5-10 16,-1 1-7-16,0 5 4 15,2 8-7-15,2 5 1 16,1 5 12-16,1 6-4 0,0 3 12 16,1 1 6-16,2 4 5 15,0 2-11-15,-2 0-8 0,1 4 4 16,0-1-1-16,1-2-14 16,-1 0 3-16,1-1 10 15,-1-2-1-15,2-3-26 16,-1-4-56-16,0-4-83 0,1-7-126 15,3-4-149-15,3-8-85 16,2-7-22-16,5-7 31 16,-2-5 99-16</inkml:trace>
  <inkml:trace contextRef="#ctx0" brushRef="#br0" timeOffset="432864.688">11555 1164 173 0,'-5'-8'194'16,"2"3"-9"-16,-2 2-7 16,-2 3-27-16,0 3-49 0,1-1-42 15,-4 3-23-15,3 4-23 16,0-1-11-16,4 2 5 16,2-1 18-16,1 0 20 0,1 2 21 15,2 3 28-15,2-2 6 16,4 5-4-16,3-1-13 15,-1 0-9-15,1 3-23 0,-2-2-34 16,-2 0-8-16,3-3-4 16,-7 1 9-16,-4-1-2 15,-4 1 4-15,-9 1 14 0,-4-1-3 16,-9 5-10-16,0-6-62 16,-6-1-132-16,0 0-102 15,1-4-61-15,1-3-26 0,0-9 8 16</inkml:trace>
  <inkml:trace contextRef="#ctx0" brushRef="#br0" timeOffset="490391.5475">2410 13758 134 0,'-1'3'50'0,"-2"-2"-3"16,0 2-7-16,0-2-6 0,3 1-1 15,3-2-1-15,-3-2 12 16,2 1 8-16,-1-2-4 16,-1-1-7-16,3-4-14 15,-2 0-10-15,6-6-31 16,-2-1-66-16,3-7-42 15,1-1-17-15,-4-6 10 0</inkml:trace>
  <inkml:trace contextRef="#ctx0" brushRef="#br0" timeOffset="491503.5078">2756 13159 153 0,'3'-4'239'15,"-3"1"64"-15,0-3 34 0,-2 5-63 16,-2-2-21-16,0 1-29 15,-2 0-27-15,1 2-30 16,-4 0-28-16,1 0-28 16,0 0-22-16,1 0 3 15,0 2 8-15,-1-2 4 16,0 2-6-16,-2-2-8 0,-1 1-16 16,0 1-27-16,-6 1-8 15,1 4-9-15,-3-1-3 16,0 1-3-16,0 1 2 15,-6 2 2-15,-1 0-5 16,0 2-2-16,-1 0-2 16,0-1-2-16,3 1 5 15,-3-1 1-15,4 1-4 0,-2-2 1 16,1 2 1-16,1 0 0 16,0 0-7-16,1-1-4 15,4 0-4-15,-2 1-6 16,1 0-1-16,3 3 3 15,-2-1-2-15,4 3-5 16,-2 0-2-16,4 0-1 0,1 4 3 16,3 3 0-16,2 3 3 15,1 3 19-15,3 6 13 16,2 3 9-16,-3 6 2 16,3 1 7-16,-2 3 8 15,2 1-11-15,-1 4-6 16,-1 1-5-16,2 2-6 15,-4-2-11-15,2-1-6 16,0 0-4-16,1-1-3 0,-2 1-3 16,1-4-4-16,1 4 3 15,-2-6-4-15,3 0-1 16,0-2 1-16,0-1 0 16,0-2 2-16,0-2 0 15,0 1 3-15,0-4-1 16,0 0-4-16,0-2 1 15,0 0 0-15,0-4 3 0,0 0 0 16,0-1 1-16,-1-4 3 16,0-5 1-16,1-2 0 15,0-6-5-15,0 0 1 16,0-4-3-16,0 0 1 16,0-3-1-16,0-1 1 15,1-1 1-15,0-1-1 0,-1-2 2 16,3 1-1-1,-2 0-2-15,1-2 0 0,1 1 2 16,2 1-5-16,2-2 0 16,5 2 2-16,1-2 3 15,4 1-1-15,5 0 1 16,3 1 1-16,6-3 1 16,6 0-4-16,3 0-1 15,4 0-2-15,3 0 0 0,2 3 6 16,-1-3-1-16,2 0 4 15,1 1-1-15,-2 0 2 16,-2-1-2-16,-7 2-3 16,-2 1 2-16,-6-1-2 15,-2-1 1-15,-7 3-4 16,-1-4-17-16,-7 3-58 0,-1-2-100 16,-5-1-161-16,-2 0-181 15,0 0-91-15,-7 0-31 16,0 0 34-16,-7-7 102 15</inkml:trace>
  <inkml:trace contextRef="#ctx0" brushRef="#br0" timeOffset="517005.8587">13074 16776 152 0,'0'4'188'15,"0"-1"29"-15,0 0-30 0,-1 0-74 16,1-1-51-16,0 1-21 15,0-2-9-15,0 0 3 16,-2 2 29-16,-1 4 27 16,-5 7 28-16,-5 3 9 15,-6 10 6-15,-3 4-4 16,-3 1-29-16,-5 4-37 0,0 0-30 16,-3 1-10-1,-2 0-9-15,-2-2-11 0,0-3-2 16,4-2 4-16,1-5 0 15,0-3-6-15,2-9 3 16,3-2-1-16,2-7-2 16,-1-4-4-16,6-7 2 15,1-8-2-15,3-6-6 0,4-5-4 16,2-2 4-16,2-4 3 16,5-3-3-16,5 2 3 15,2-4 2-15,3 1 8 16,4 2 1-16,0 3-5 15,3 0 0-15,3 4 1 16,1 5 1-16,-1 0-2 16,2 8-2-16,0 1 6 0,-1 8-1 15,-1 3 2-15,0 8 7 16,-1 8 9-16,-2 7 10 16,0 6 4-16,-1 4 10 15,2 8 1-15,0 2-3 16,1 1-5-16,2-1-12 15,2 3 0-15,-1-1-10 0,3-2-6 16,-1 0-2-16,2-5 1 16,1-4 4-16,0-3 3 15,4-8 7-15,-1-4 6 16,5-9-1-16,-1-4-3 16,3-8-2-16,0-3-7 15,0-5-6-15,-1-3-7 16,-5-1-1-16,-1-2-1 0,-6-1 0 15,-3 3 0-15,-5 0 1 16,-2 0 1-16,0 3-1 16,-4-1 2-16,-3 4 0 15,1 1-3-15,-2 2-1 16,-1 1-5-16,0 0-39 16,-2 3-98-16,0 3-112 0,0 0-104 15,-2 3-58-15,-3 3-22 16,-2 1 39-16,-2 1 127 15</inkml:trace>
  <inkml:trace contextRef="#ctx0" brushRef="#br0" timeOffset="518778.8384">10662 16808 163 0,'0'-10'222'15,"0"0"43"-15,0-1 11 16,0 1 4-16,0 0-14 16,0 1-3-16,0-1-5 0,0 3-10 15,0 0-8-15,3 3-9 16,-3-2-18-16,2 2-22 15,-2 0-33-15,0 2-36 16,0 0-30-16,1-1-38 16,1 3-22-16,0 3-3 15,6 3 3-15,2 6 9 16,0 9 13-16,1 9 11 0,2 7 11 16,-1 10-4-16,2 5-8 15,-2 2-7-15,6-1-16 16,-3 0-13-16,2-2-10 15,-1-5-8-15,1-3-2 16,-1-6-5-16,-2-8 2 16,-2-3 1-16,-4-8-1 0,2-4 4 15,2-7-1-15,-1-9 2 16,4-13 0-16,2-10-1 16,-2-13-2-16,2-9-4 15,-2-10-3-15,0-8 0 16,-2-5-5-16,-2 0-3 15,0 4 1-15,-5 6 4 16,-1 7-3-16,0 7-2 0,-2 9 1 16,1 8 6-16,-2 4-5 15,0 7 1-15,-2 3 3 16,3 5 0-16,-1 3 2 16,1 3-15-16,-1 4-31 15,4 4-68-15,-1 1-109 0,0 2-167 16,2-2-179-1,-2 2-81-15,0-2-20 0,-2-2 40 16,0 2 113-16</inkml:trace>
  <inkml:trace contextRef="#ctx0" brushRef="#br0" timeOffset="520413.9643">14510 16695 263 0,'-7'-17'304'0,"-1"0"77"16,3 4-7-16,0 0-9 15,0 2-17-15,1 2-29 16,1 4-48-16,3 0-47 16,0 5-42-16,3 7-44 0,1 7-32 15,1 8-18-15,0 8-8 16,2 6-11 0,-1 3-19-16,1 2-18 0,-2-2-18 15,4-3-44-15,-6-5-92 16,2-2-143-16,-4-2-167 15,2-5-117-15,-3-4-60 16,0-6 5-16,-4-4 82 16,-3-10 170-16</inkml:trace>
  <inkml:trace contextRef="#ctx0" brushRef="#br0" timeOffset="520819.9347">14430 16548 219 0,'-8'-28'267'16,"2"3"31"-16,1 3-16 15,2 4-71-15,2-1-42 16,1 6-33-16,4 3-22 16,7 1 16-16,7 3 2 15,7 3 10-15,7 3 15 0,11 3 21 16,2 3 4-16,6 3-19 15,-2 1-21-15,1 3-31 16,-4 1-34-16,0 3-32 16,-8 4-15-16,-3 2-3 15,-8 1 12-15,-9 4 1 16,-8 7-1-16,-10 5-6 0,-6 7-6 16,-10 1-7-16,-6 4-7 15,-7-2 3-15,-2-4 5 16,-3-3 3-16,0-6-20 15,7-8-43-15,-2-6-69 16,4-7-83-16,3-4-118 16,8-5-152-16,3-10-80 0,6-6-7 15,7-8 34-15,3-3 79 16</inkml:trace>
  <inkml:trace contextRef="#ctx0" brushRef="#br0" timeOffset="521260.9397">15150 16623 249 0,'0'-8'378'0,"-2"0"62"16,1 1 23-1,-1 2-83-15,0 5-128 0,2 3-68 16,0 7-47-16,2 5-19 16,1 6-6-16,3 5 2 15,2 3 2-15,-1 1-14 16,6-1-13-16,-1-2-13 16,-1-4-11-16,3 1-12 15,0-7-14-15,0-5-13 0,2-4-8 16,6-7-7-16,-1-5-3 15,1-7-5-15,-1-7-11 16,-1-3-22-16,-5-7-26 16,-5-2-18-16,-5-5-19 15,-7-1-11-15,-7-2 0 16,-7 4 16-16,-9 5 24 0,-7 9 12 16,-3 9-6-16,-7 12-87 15,1 14-180-15,-2 13-93 16,1 6-52-16,4 6-19 15,1-7 22-15</inkml:trace>
  <inkml:trace contextRef="#ctx0" brushRef="#br0" timeOffset="569993.5069">24315 8051 173 0,'4'2'130'0,"-4"1"33"16,0-3 15-16,0 2 10 16,0-2-1-16,0-2-26 0,0 2-20 15,0-1-26-15,0 1-27 16,0 0-24-16,0 0-19 16,0 0-9-16,0 0-7 15,1 0-12-15,-1 0-6 16,2 0 0-16,-1-2-3 0,1 2-3 15,0 0 0-15,-2-2-3 16,1 2 2-16,-1 0-1 16,2 0-2-16,0 0 13 15,-1 2 0-15,1 0-2 16,-2-1 2-16,5-1 2 0,-4 0 2 16,1 0-11-16,-1 0-11 15,4 0 12-15,-2-1 2 16,1-1 5-16,2-1 7 15,0-1 1-15,0-1 5 16,4-3 1-16,-2 0-9 0,0-2-6 16,-3 1-2-16,5-1 0 15,-3-3 7-15,-1 2-9 16,1-3 4-16,-2-1 10 16,-1 0 6-16,0-2 13 0,0 0 3 15,-3 4 17-15,2-3 9 16,-3 4 0-16,0 2 1 15,0 0-9-15,-3 4-3 16,3 1-2-16,0 1-5 0,0-1-3 16,0 2-13-16,0 1-2 15,0 0-3-15,0 0-14 16,0 2-4-16,0-1-7 16,0-1 0-16,0 1 0 15,0 1-8-15,0 0 2 16,0 1-6-16,3 1 11 0,1-2 0 15,1-2-4-15,-1 1 1 16,1-2 1-16,-3-1 2 16,4 1-10-16,-2-1 0 15,0 0-4-15,1-3 5 0,-1 3 2 16,-1-3 2-16,-1-2 1 16,-1 0 1-16,-1-4 4 15,-1 3-3-15,-3-2-3 16,3 4 6-16,-3-2-7 0,2 3 1 15,-1-1 0-15,-1 1 8 16,3-1 6-16,-2 3 6 16,-1 1 11-16,2 3 1 15,0-1 8-15,0 1-11 16,0 1-1-16,1-2-8 0,-3 1-8 16,4 1-6-16,4 0-8 15,-3 0 0-15,5 0 3 16,1-2 1-16,5 2 5 15,1-5 0-15,2 0-2 16,0-2-3-16,2 0-2 0,-2-3-3 16,-4 2 4-16,2-2-5 15,-5 2 7-15,-2-1-2 16,1 0-4-16,-4 0-1 0,1 1-2 16,-2 1 10-1,-2 0-7-15,0 2-3 0,-3-2 4 16,-2 2-1-16,2 1 0 15,0 1-5-15,-1-1 2 16,3 2 7-16,-1 0 5 0,1 1-2 16,-1 1-4-16,1-3-2 15,2 1 2-15,2-1-5 16,0-2-5-16,2-4 1 16,0-2 2-16,3-5 3 15,-3 0 0-15,-1 1 3 16,-2-1-4-16,0-1 9 0,-1 1-1 15,-1 0-3-15,0 3 1 16,-1 0-4-16,-3 2 1 16,3-2-2-16,-2 5 2 15,-1-2 2-15,3 3 1 0,-2 2 5 16,0 0 7-16,1-1 0 16,-1 4-5-16,0-1 1 15,-1 1 3-15,3 0-3 16,-1 1-4-16,2 1-4 0,0 0 0 15,0-1-2-15,0 1-12 16,3-3 6-16,1 3 3 16,1-4 2-16,1 0 0 15,0-3 0-15,0 2 5 16,1-3 1-16,-1 1-3 0,0-4 3 16,-1 2-1-16,0 1 3 15,-4-1 1-15,3 2-6 16,-4 3-2-16,4-1-5 15,-4 3 1-15,4 0-1 16,-4 2 0-16,1 0-1 0,1 0 6 16,-2 0 2-16,0 0-1 15,0 0-4-15,0 0 0 16,3-2 5-16,-2 1-4 16,2-1-4-16,2-1-2 15,2-1 6-15,2-1 1 0,2-1-1 16,-1-1-2-16,-2 1-1 15,1-2 2-15,-1-1 0 16,-3 0 2-16,4 1-2 16,-3 0 3-16,-1 0 3 0,-2 2 1 15,1 0-5-15,-1 3-1 16,-3-1-2-16,0 2-4 16,0 1-6-16,0-1 10 15,0 1 2-15,0-1-2 16,-3-1 1-16,-2 0 4 0,-2-1 9 15,1-1-4-15,2 0-3 16,-1-3 0-16,-2-1-2 16,2-2 1-16,0 1-6 15,1-1 2-15,3-1 0 16,1 1 1-16,1 0-5 16,1-1 0-16,2 1 1 15,3 1-1-15,-1 2 9 0,1-1-8 16,3 2 8-16,0 1-4 15,0 2 0-15,-1-1-4 16,4 2-3-16,-4-2 9 16,-1 1 2-16,-1 4-3 15,-1-2 10-15,-3-1-4 16,-3 1 0-16,3 1-4 0,-6-2-2 16,3 0 1-16,-3-1-4 15,-3-4 2-15,-1 2-2 16,-1 0-2-16,2-2 0 15,3 1 3-15,-2 2 0 16,0 0-3-16,1 2 2 0,4-2 5 16,0 1-6-16,5 1 0 15,4-2-1-15,0-2 8 16,5-1 2-16,1-1-9 16,0 0 13-16,0-1-14 15,-3 3 5-15,-1-3-1 16,-3 3-3-16,-1-1 1 0,-6 2-4 15,2 0 9-15,-6 0-3 16,-1-1 1-16,-1 1-7 16,-3-1 9-16,-6 2 0 15,4 0 1-15,0-1-1 16,0 2-3-16,0-1 5 0,4 1-5 16,-1 1 0-16,1-1 2 15,5 1-2-15,1-1-6 16,6-2 0-16,0 0 4 0,4-4-4 15,2 0 0-15,-1-2-7 16,-1 0-6-16,1 2 0 16,-3 0-4-16,-2-2-2 15,-1 3 7-15,0-1 5 16,-4 2 6-16,-1 1 3 0,0 2 7 16,0-2 5-16,0 3-9 15,-1 1 4-15,1-2 5 16,0 4 2-16,0-2-10 15,0 0 1-15,0 2 0 16,0-1-4-16,0-1 3 0,1 1-6 16,4-2 3-16,-1-3-4 15,3-3-5-15,3-2-5 16,-1-5-8-16,0 3-3 16,-1-2-3-16,-1 1 0 0,0 2 9 15,-4 1 4-15,-3 4 7 16,-2 1 3-16,-3 2 11 15,0 0 0-15,0 0 0 16,-1 3 1-16,1 0 1 16,-1-1 2-16,0 2-4 0,3 1 4 15,-1 0-5-15,4-2 0 16,0 1-2-16,4-1-4 16,5-4-4-16,-1-3-15 15,0-1-7-15,1-2-8 16,4-3-9-16,-5-2 4 0,-3 1 1 15,-2-1 8-15,-2 2 11 16,1-1 11-16,-4 2 10 16,1 1-1-16,-2 3 1 15,-2 2 4-15,0 1 13 16,2 2 0-16,-4 1-1 0,1 1-5 16,2 1 5-16,-1-1 0 15,3 1-11-15,0-1 4 16,2 0 2-16,2 0 3 0,0-4-4 15,3-1-6-15,-1-5-1 16,7-3-2-16,-1 1-3 16,-4-1 3-16,3 1 1 15,-2 2-1-15,-4 2-1 16,2 1 2-16,0 5 3 0,-1 0-8 16,1 1-2-16,-4 0 5 15,-1 2-2-15,2 2-3 16,0-1 1-16,-2-1 16 15,0 0-2-15,3 1-1 16,-2 0 0-16,1-1-5 0,1 1-2 16,0-5-12-16,4-2 6 15,4-1-2-15,-4-1 8 16,2 0 11-16,0 0-1 16,-3 1-5-16,-1 0 0 15,0 3-3-15,0 2 5 0,-4 1-1 16,1 1 9-16,0 0 24 15,-2 1 10-15,0 1 7 16,0 0-5-16,0 0-8 16,-2 0-5-16,2 0-20 15,2-1-18-15,3-2-33 0,0-3-77 16,2-1-91-16,2-2-110 16,0 1-103-16,-4 1-91 15,0 0-19-15,-3 3 51 16,-6 0 95-16</inkml:trace>
  <inkml:trace contextRef="#ctx0" brushRef="#br0" timeOffset="611838.5764">13258 16093 136 0,'-4'-3'167'16,"2"3"48"-16,1-2 3 16,0 2-3-16,-3 0 15 0,0 0 11 15,2 0-13 1,0 0-28-16,2 0-41 0,0 0-37 15,0 0-25-15,0 0-19 16,0 2-16-16,0-2-11 16,0-2-14-16,2 1-15 15,-1 1-6-15,0 0-5 16,-1 0-7-16,0 0-2 16,0 0 3-16,0 1 1 15,0 1-3-15,3-2 13 0,0 0 22 16,1-2 22-16,3 1 14 15,4-3 24-15,-1 1 14 16,2-2-12-16,-1-2-10 16,0 1-22-16,1-2-15 15,2 2-24-15,-3 2-12 16,3-2-4-16,-1 3-6 16,1 1-2-16,0-2 4 0,2 1 3 15,-2 0 0-15,3 0 2 16,1 0 2-16,-1 3-1 15,-2-2-3-15,5 2-6 16,-6-2-2-16,4 1 2 16,-4 0-2-16,3 1-1 15,0 0-2-15,0 0 1 0,-3 0-2 16,5 0-1 0,-2 0 1-16,1 0-1 0,0 0 1 15,-1 0 2-15,1 0 4 16,3 0-2-16,-4 1-1 15,2 0 0-15,1 1-2 16,-2-2 2-16,2 0 2 16,2 0-1-16,-1 0-3 15,5 2 2-15,-3-2-1 16,2 1 4-16,2 1-4 0,-1-1 6 16,2 1 8-16,-1 1 6 15,-3-2 0-15,4 2-6 16,-1 0 0-16,-1 0-8 15,3 2-2-15,-2-2-4 16,3 1 2-16,0 1 0 16,3-2 14-16,2-1 5 15,3 2-5-15,5-4-2 16,-1 0 4-16,1 0-5 0,3 0-10 16,-2 0-9-16,0 0 3 15,3-1-2-15,-2-2 3 16,1 3 7-16,3-2 3 15,1-1 7-15,0-4 3 16,2 2 4-16,-2-5-7 16,0 2-1-16,-2 0-7 15,-2 0 1-15,-2 1 0 0,-1-2-1 16,0 4 1-16,-5-2-6 16,0 2 5-16,-2 0 0 15,-1-1-5-15,3 1 0 16,-2-1 4-16,-1 3 3 15,-3 0-2-15,4 0-5 16,-2 2 6-16,3-1-6 16,-3-1 0-16,0 0-4 15,-1 2 0-15,2 1 0 0,-2-1-4 16,2-1 3-16,3 2 2 16,-2 2 4-16,1-1-3 15,1-1 1-15,2 1 3 16,0-1-2-16,1 0 1 0,5-1-1 15,2 0 1-15,0-3 6 16,3 1-3-16,0 1 1 16,1-1-5-16,1-1 3 15,4 1-2-15,3 1 2 16,0-3-3-16,4 2-1 16,-3-2 2-16,1 2-2 15,-4 2-3-15,-2-2-6 0,-1 0 6 16,-3 3 0-16,0 0-2 15,-1-2-1-15,1 1 3 16,0-3 10-16,2 3 5 16,-3 0 2-16,0-1 5 15,-1 2 3-15,0-1 4 16,-1-1-10-16,2-1-6 16,-1 2 2-16,1-1-4 0,1 1-2 15,-2-3-2-15,2 2-3 16,0-1-2-16,0 0-2 15,3 0-2-15,-3 1 2 16,0-3 0-16,-1 3 0 16,1 2 0-16,-1 2 4 15,-2 1-2-15,1 1 3 16,-1 1-5-16,-3-3-2 0,2 4-1 16,-1-1 0-16,0 1-10 15,1-1-11-15,-1 2-3 16,-5 1 4-16,3 0 1 15,-5 0 4-15,-2 0 10 16,-2 0 6-16,0-2 6 16,-2 0-2-16,-4 0 6 15,1-1-1-15,-2-2-1 0,-3 1-1 16,3-1-2-16,-3-1-1 16,2 4-2-16,-1-5-2 15,-2 0-2-15,0 2 1 16,-4 1 3-16,-2-1 0 15,-4-1 0-15,-3 2-4 0,3-1 1 16,-5 0-18 0,-5 2-44-16,-2-3-117 0,-3-2-235 15,-5 5-161-15,-6 0-83 16,-9-3-31-16,-11-1 25 16,-7 1 131-16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6:09:25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2182 10206 204 0,'-6'-8'158'0,"-1"0"17"16,-1 1 15-16,-3 0-2 16,2 2-23-16,-4-1-24 0,-1 3-21 15,-1-3-26-15,-2 5-27 16,-3 1-22-16,-1 0-14 16,-3 1-10-16,1 4-9 15,-4-1-11-15,-3 4-3 16,0 0-2-16,-2 1-1 15,-4 3 1-15,1-4-3 0,2 3 9 16,-1-1-3-16,4-1-1 16,5 0 2-16,0-2-6 15,6 2 0-15,2-2 1 16,2-2-5-16,4-1 3 16,2 0-3-16,1 2 0 15,2 4-1-15,4 4 1 0,-2 9 0 16,3 4 3-1,0 6 5-15,-1 7 3 0,2 7 3 16,0 7-5-16,0 3 1 16,2 7-7-16,-1 3 4 15,0-1 6-15,3 6 3 16,-2 1 2-16,2 2 3 16,3 2 10-16,-3 6-8 15,1 4-4-15,-1 8 1 0,0 1 3 16,1 4-3-16,-2 2-7 15,0 3-1-15,0 2-5 16,0-2 3-16,2 1-3 16,0-2 7-16,0-3 3 15,-1-2 3-15,1-2 3 16,0-3-4-16,-2-2-1 16,2-4-3-16,-2-2 0 15,0-6 0-15,1-5-1 0,-3-9 0 16,2-6-2-16,2-8-2 15,-2-7 0-15,-2-9-3 16,3-2-2-16,-1-7-8 16,0-3-2-16,2-5-4 15,1-4-4-15,2-4 4 0,3-2-5 16,6 0 9-16,6-3 8 16,5 2 3-16,7 0 5 15,6-1-1-15,5 0 6 16,5 1-2-16,7 1 1 15,2-2-3-15,3 2-1 16,-1 0-2-16,-1 2 0 16,-2-3-40-16,-6 1-69 15,-5-1-68-15,-2 1-72 16,-8 0-34-16,-6-1-12 0,-7-2 55 16</inkml:trace>
  <inkml:trace contextRef="#ctx0" brushRef="#br0" timeOffset="12452.0727">4647 13358 95 0,'-4'-3'76'16,"1"1"19"-16,1-1 7 16,-1 1-3-16,-2 0-12 0,3 2-5 15,1-3-15-15,-1 3-15 16,1-2-13-16,-1 2-12 15,2 0-8-15,0 0-9 16,0-2-3-16,0 2-5 16,2 0-4-16,-1 0-5 15,4 0 1-15,5-1-2 16,5-1 1-16,3-1 1 16,9-4 2-16,5 4 2 0,2-4-4 15,4 2 5 1,3 0 1-16,-1 1-3 0,1 0-1 15,-2 1 4-15,-1 0 2 16,0-2-2-16,-3 1-3 16,-4 1-3-16,-2 3 2 15,-5-2-11-15,0 2-5 16,-4 0 1-16,2 0 2 16,-7 2 4-16,3-2 2 0,-7 0 9 15,-1 0 4-15,-1 0 3 16,-2 0 10-16,-4 0 24 15,-1 0 15-15,-2 0 15 16,-4 0 6-16,-7 0 11 16,-6 0 0-16,-5 0-15 0,-5 0-22 15,-5 0-11-15,-6 0-8 16,-3 0-9-16,-4-2-7 16,-2 0-5-16,-3 2 4 15,5-1 11-15,0-1 13 16,4 2 6-16,3-2-3 15,2-1 5-15,4 1-4 0,0 0-9 16,4 1-16-16,1-3-8 16,5 3 3-16,3-2 0 15,3 3 3-15,3-1 0 16,5-2 0-16,0 3-7 16,4 0-9-16,4-2-7 15,6 2-7-15,5-1-6 0,11 1 6 16,8 1 3-1,8 1 8-15,7-2 7 0,7 0 1 16,6-3 5-16,2-4-5 16,2 2-2-16,1-3-9 15,-6 1-9-15,-2-1 2 16,-9 0-3-16,-3 3-1 16,-8 1 3-16,-5 1 8 15,-5-1 3-15,-6 1-1 0,-3 3 5 16,-5-2-1-16,-2 2 5 15,-4 2 2-15,-7-2 2 16,-6 5-2-16,-6 0-3 16,-9 4 12-16,-10 4 5 15,-7-1 2-15,-6 1 6 16,-5-1 0-16,-4-1-4 0,-4-4-9 16,1-2-6-16,1-3-7 15,1-2 0-15,6-4 2 16,3 1 6-16,9-2-4 15,6 5-2-15,7-2 1 16,8-1-6-16,7 3-6 16,7 0-5-16,13 3-2 15,8-1 5-15,12 6-8 0,10-1 8 16,7 2 6-16,10-3 1 16,4 2 2-16,8-2-4 15,-1-2 1-15,3 0-33 16,0-3-54-16,-4-2-55 15,-4 1-47-15,-5-2-68 16,-4 0-33-16,-10 2 17 0,-9-1 62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6:10:11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17313 10449 214 0,'-3'-5'281'15,"-2"1"70"-15,-2-1-8 16,2 0-24-16,0 3-27 15,0-3-20-15,4 0-9 16,-3 2-16-16,1 1-15 0,2-1-22 16,-4-2-30-16,5 1-32 15,-2 4-42-15,1-2-34 16,1 1-9-16,0 1-17 16,0 0-15-16,0 0 3 15,0 0-3-15,3 0 0 16,2 0-17-16,-1 0-3 0,5-2 4 15,0 0-9-15,3-1 2 16,0 2-3-16,1 0 2 16,4 1-1-16,2 1 2 15,-2 0-5-15,4-1-2 16,-4 2-1-16,5-2-16 16,0 0 1-16,3 0-10 15,-4-2 6-15,5 2 6 16,-3 2 1-16,3-1 15 0,3 3 1 15,-2-1 3-15,3 1 1 16,2 1-7-16,0-1 0 16,-1 0-2-16,-1-2 2 15,0 1-4-15,-1 2-1 16,-1-3 8-16,-5 3 2 16,5-3 2-16,-3 1-3 0,0-2 3 15,-2 1-3-15,2-1-4 16,-3 1 3-16,3-2-4 15,0 0 0-15,-3 1 6 16,1-1-3-16,-3 0-1 16,2 0-9-16,-1 0 1 15,-2-1 1-15,1 1-2 0,2 0 6 16,-2-2 1-16,0-1 5 16,0 0 5-16,-2 0-3 15,3-2 1-15,-2 3-3 16,1 1-1-16,2-3-4 15,0 3-2-15,1-3-1 16,0 1 1-16,2 1-3 16,1 0 2-16,-4 1-5 0,3 1 5 15,-1-2 1-15,1 2 1 16,-1 0-1-16,-2 2-3 16,2-2 7-16,-1 0-5 15,1-2 2-15,0 0 5 16,-2 1-4-16,3 1 11 15,1 0 2-15,0 1 1 0,1 1 2 16,-1 0-5-16,-1-1 9 16,2 1-10-16,-2-1 2 15,0 0-4-15,1 2-1 16,-5-1 1-16,5-2-8 16,-1 0 1-16,1 0-6 15,0-2 9-15,1-1-7 16,3 2 5-16,-1 1 1 15,4 0-3-15,0 1 3 0,4-1-8 16,-2 3 4-16,4-3-2 16,-4 2-2-16,1-2 2 15,-1 0 1-15,0 2 3 16,-4-1 4-16,1-1-3 16,0 0 5-16,-6-1-3 15,4-1 3-15,-3 2-7 0,2 0 0 16,1 0 0-16,0 0 6 15,-2-2 3-15,2 2 3 16,2 0 1-16,-2-3 1 16,5 3-1-16,-4-2-3 15,3-3-10-15,-4 0 0 16,1 0-1-16,-1 1-6 0,-1 0 2 16,-1 0 3-16,1-1 10 15,-4 0-1-15,3-2 6 16,-3 1 2-16,0 3-7 15,0-4 1-15,1 2-2 16,1 2 1-16,-3-2 2 16,4 1-6-16,-1-1 2 0,1 2 5 15,-2-1-7-15,3 1-3 16,-2 0-3-16,1 0 3 16,-1 0 3-16,0 0-2 15,-2-1-8-15,-2 2 4 16,-2 0 1-16,3 0 1 15,-4 2-1-15,3 0-2 16,-4 0 7-16,4-2 0 16,-4 1 3-16,3-1-9 0,-1-1 9 15,-4 2-6-15,1-2 4 16,-1 1-3-16,-4 2-2 16,0-3 0-16,-3 2 0 15,0 0-3-15,0 1 3 16,-2 1 0-16,-1 0-4 15,3-1 6-15,-1 0-7 0,4-1 5 16,0 0-1-16,2-2-1 16,1 1 2-16,3 0 0 15,0 2 0-15,-5 0 0 16,2 2-11-16,0-2 10 16,-2 2 1-16,-1-2-2 15,-2 1 2-15,1 1 0 16,0-2 6-16,-2 0-3 0,2 1-5 15,0 3-3-15,2-4 6 16,-1 0-1-16,3 2 4 16,-3 1-1-16,2-2-1 15,1 2 0-15,1-1-6 16,1-1-1-16,-2-1-4 16,4 2 4-16,-4-1 3 15,-1 0 2-15,-1-1 4 0,0 2 3 16,0 0-1-16,-1-2-2 15,2 0-7-15,-2 0 5 16,3 0 1-16,-3 0-3 16,1 0 7-16,-2 0-2 15,4 0 8-15,-3 0-6 16,1 0-3-16,0 0-7 0,-2 0 3 16,1 0-7-16,-1 0 0 15,0 0 4-15,-1 0 2 16,1 0 6-16,2 0 2 15,2 0 11-15,1 0-8 16,2 0-1-16,-2 0-3 16,2 0-1-16,0 1-5 15,0 1-4-15,1-1 3 0,0 2 1 16,-1-1 3-16,-4-1 0 16,0 2-5-16,-3-2-2 15,1 1 9-15,-4 1-4 16,1-1 2-16,2 2 0 15,0-1 5-15,2 2-1 16,2-3-1-16,2 3-4 0,0-2-7 16,4 2 4-16,0-1-3 15,-1 1 2-15,-1-1-4 16,2-1 5-16,-1 2 4 16,0-3 3-16,-3 2-2 15,4 0 0-15,-2-1-1 16,3 0-1-16,-2-2-1 0,4-1-6 15,-1 0 2-15,1 0 1 16,-1 0 0-16,1 0 0 16,0 0-3-16,-1 2 2 15,3-1-2-15,-3 1 5 16,-1-2 0-16,-2-2-5 16,1 2-2-16,-1-1 7 15,-1-1 1-15,-2 2-4 16,2-2-5-16,-1 0 14 0,2-1-2 15,-3 2-3-15,0-2 4 16,3 3-5-16,-4-4 7 16,2 3-8-16,0 0 1 15,-3-1 0-15,3 1-6 16,-5-1 3-16,2-1-4 16,-2 0 2-16,-2 2-2 0,-1-1 0 15,-1 2 2-15,3 0 3 16,-6 0 2-16,2-3 7 15,0 1-3-15,-3 2 3 16,2 0-2-16,-3-2-7 16,-2 1 5-16,2 1-9 15,-2 1 6-15,-1-1-3 16,1 0-1-16,-3 2 8 0,1-2 1 16,-1 2 1-16,0 1-6 15,0-3 4-15,0 0 5 16,0 0-1-16,0 0-6 15,0 0 4-15,2 0 0 16,0 0 0-16,-1 0-5 16,1 0 3-16,-1 0-2 0,3 0 4 15,-1 0-2-15,3 0 1 16,-3 0 3-16,0 0-5 16,0 0-4-16,1-3 1 15,-1 3 2-15,0 0-2 16,-1-2-13-16,-1 2 11 15,2 0 2-15,0 0-2 0,-1 0 0 16,-1 0 2-16,1 0 6 16,0 0-2-16,-2 0-5 15,1 0-2-15,-1 0 1 16,0 0 4-16,0 0 5 16,0 0 0-16,0 0 1 15,2 0 5-15,-2 0-4 16,1 2 1-16,-1 1-6 15,0-3-3-15,0 0 2 0,-1 0 0 16,-1 0 1-16,2 2-6 16,0-2 9-16,0 1 0 15,0-1-1-15,0 0-3 16,0 2 0-16,0-2 1 16,2 1-9-16,-1-1 1 15,1 2 4-15,-2-2-4 16,2 1 0-16,-2 1 4 0,0 1 4 15,1-2 0-15,-1 0-3 16,0-1 7-16,2 0-1 16,-2 0-1-16,0 2-1 15,0-2-1-15,0 0 2 16,0 2-1-16,0-2-1 16,0-2-1-16,0 2 2 0,0-2 3 15,0 4 3-15,0 0-6 16,0-2 6-16,0 1-4 15,-2-1 0-15,2 0-7 16,0 0 1-16,0-1 0 16,0 1-4-16,0-2 5 15,0 2 1-15,0 0-3 0,2 2 2 16,-2-2 2-16,-2 0 3 16,2 0-1-16,-1 0-1 15,1 0 0-15,0 0 2 16,0 0-6-16,0 0 7 15,0 0 1-15,0 0-1 16,0 0 6-16,0 0-1 16,0 0 1-16,0 0-2 0,0 0-6 15,0 0 2-15,0 0 0 16,0-2 5-16,0 2 0 16,-2 2-1-16,0-2 2 15,2 0-2-15,0-2 0 16,-1 0-4-16,1 2-5 15,0 0 1-15,0 0-1 16,0 0 2-16,1 0-6 0,-1 0 1 16,2-1 0-16,-2 1 0 15,0 0 0-15,0 0 1 16,0 1 7-16,0-1-1 16,0 0 3-16,0 0-1 15,-2 0 2-15,2-1 4 16,-1 1-7-16,1 1-4 0,0-1-1 15,-2 4 3-15,2-4 2 16,0 0-6-16,-1 0 3 16,1 0 6-16,0 0 2 15,0 0 1-15,0 0-7 16,0 0 6-16,0 0 1 16,0 0-1-16,0 0-6 0,0 0 0 15,1 0 1-15,-1 0 0 16,0 0-5-16,0 1 2 15,0-1 0-15,0 0-2 16,0 0 2-16,0 0-8 16,0 0 3-16,0 0-2 15,-1 2-1-15,1-2 3 0,0 1-4 16,0-1 3-16,0 0 1 16,0 2 0-16,-2-4 0 15,2 2 1-15,-2-1-1 16,2-1 4-16,0 2 1 15,0 0-1-15,0 0-5 16,0 0-5-16,0 0 12 16,0-1-5-16,0 1 1 15,0-2 4-15,0 2 7 0,0 2 1 16,-1-2-9-16,-1 0 0 16,-1 0 0-16,3 0-2 15,3-2 9-15,-1 0 4 16,-1 2-3-16,3-1 3 15,-3 0-2-15,6-1 1 16,-4-1-11-16,3 0-2 0,2 0 4 16,-2 0-5-16,-1 0 6 15,0 1-2-15,0 2-3 16,4-2-2-16,-4 1 3 16,3 1-5-16,0-2 6 15,4 0-2-15,3-1-2 16,-2-2 2-16,4 3-2 15,0-1 8-15,-3-1-8 0,3 1 0 16,-1 1 3-16,-2-1 1 16,-3 3 1-16,-2-2-2 15,0 0 1-15,-3 2-2 16,-1-1 2-16,-2-1-4 16,2 1 8-16,-2 1-5 15,2 0-3-15,-4 0-2 16,2 0 4-16,2 0-2 0,-2 0-4 15,0-1-1-15,-1-1 5 16,2 2 5-16,-1 2-10 16,0-1-1-16,4-1-2 15,0 0 2-15,3-1 4 16,-1-1 0-16,0 2 4 16,1-1 0-16,0-1 8 0,2 1-4 15,-2-2-4-15,2 3-2 16,-1-2 1-16,4 0 0 15,-1 2-3-15,2-1 2 16,1-2 1-16,2 3 0 16,2-3-5-16,1 2 4 15,1-1 4-15,2-2-5 16,1 2 0-16,-2-5 2 16,2 2 9-16,-4 0-3 0,0 0-10 15,-2-2 5-15,-5 7 4 16,0-5-4-16,-1 3-6 15,-5-1 0-15,1 1-2 16,-2-1 3-16,0 1-1 16,-4 2 2-16,4 0 2 0,-3 1-4 15,0-1 2-15,1 0 0 16,-2 0-2-16,2-1-3 16,-3 1 3-16,0 0 7 15,0 0 0-15,2 0 0 16,-2 0 1-16,0 0 4 15,0 0 0-15,4-2-5 16,1 2-5-16,4-3 1 16,1 2-15-16,1-2 6 0,-1 1 0 15,-4 0 3-15,5 0 5 16,-3 0-2-16,0 2 14 16,1 0-6-16,-1 0 0 15,1-1 1-15,-1 1 0 16,2-2-2-16,3 2-3 15,1-1-2-15,4-1 1 0,2 1 2 16,4 1-2-16,3-2 3 16,4 1 5-16,0-1 1 15,5 2-3-15,1 0-6 16,-2 0 0-16,0 3 2 16,-3-1 2-16,0 2-3 15,-10-2 6-15,0 1 3 0,-3-1-1 16,-3-2-6-16,-4 4-3 15,0-1-5-15,-3 0 0 16,0 0-4-16,-3 1 3 16,0-3-1-16,-1 3 2 15,-4-1-1-15,1 2 4 16,-1-1-2-16,1-1 5 16,-1-1-8-16,-1 1 0 15,-3-3-8-15,0 0-19 0,0-3-30 16,3 3-51-16,-3-2-104 15,0-5-192-15,-3 4-230 16,3-2-106-16,-7-3-37 16,-3 1 14-16,-3 0 99 15,-8 0 226-15</inkml:trace>
  <inkml:trace contextRef="#ctx0" brushRef="#br0" timeOffset="2650.9905">17211 11137 100 0,'-5'-7'148'0,"-1"-2"24"16,-1 3 14-16,2 1-10 0,-2 2-5 15,0-1 3-15,0 2 3 16,2-1-11-16,0 1 2 15,-1-1-6-15,1 3-14 16,0-3-5-16,1 2 1 16,2 1-6-16,0-1-28 15,-1-1-18-15,1 2-17 16,-1 0-14-16,1 0-20 0,2 0-12 16,0 0-6-16,0 0-8 15,2 2 7-15,1-1-6 16,1 0 13-16,0 2 10 15,3 0 24-15,1-1 19 16,3 1-1-16,1 1 5 0,6 1-8 16,-3-2-4-16,6 2-18 15,-1-1-6-15,1 2-4 16,1-1 0-16,4 1 1 16,-1-2-11-16,3 1-1 15,1 3-6-15,1-3-10 16,0-1-8-16,3-1 4 0,-2 1 0 15,1-1-3-15,1-2-4 16,-2 1 1-16,2-2-3 16,-2 2-5-16,3-2 3 15,-2 2 0-15,4-2 0 16,1-2 0-16,4 2 4 16,1-2 1-16,3 2-7 15,1-2 0-15,3-2 3 16,3 0 1-16,1 1-4 0,0 1-4 15,3-1 2-15,-3-2-2 16,2 1-7-16,-4 1 0 16,3-3 4-16,-3 1 0 15,1-1-1-15,-2 2 2 16,2-2-2-16,-2 1 3 16,0-1 0-16,2 1 3 0,2 0 6 15,-3-2 1-15,0 2 6 16,-1-2 0-16,-1-1 0 15,-2 4 2-15,-3-1-3 16,0 0-3-16,-4 2-1 16,-2-1-1-16,-3 1-7 15,3 0 0-15,-4 0 1 0,1 0 3 16,0-2 2-16,-3 0-3 16,3 5 6-16,-4-3-2 15,-2 1-3-15,-4-1 0 16,-2-1-4-16,-5 4 0 15,-1-3 3-15,-4 1-6 16,0 2 2-16,-6-2-1 16,0 2 2-16,-2 2 6 0,1-2 0 15,-5 1 5-15,3 0 6 16,-3-1 6-16,-1 0 0 16,2 0-4-16,-2-1 1 15,0 0-6-15,1 1-5 16,-1 0-3-16,0 0-2 15,0 0-4-15,0 0-10 16,-1 0-15-16,1 0-46 0,-2-2-98 16,-1 1-191-16,0 1-188 15,-8 1-96-15,0 1-32 16,-6 0 16-16,-4-3 97 16</inkml:trace>
  <inkml:trace contextRef="#ctx0" brushRef="#br0" timeOffset="17312.15">4468 7107 99 0,'-7'-4'145'0,"3"-4"43"16,-3 1 34-16,1 0 7 16,-1 0 3-16,-3-2-37 15,1 1-32-15,1-1-30 16,-1 3-29-16,1-1-20 0,2 0-21 16,1-1-14-16,0 1-6 15,-1 3-7-15,2-1-5 16,2 1 0-16,0 1-8 15,2 0-13-15,-1 0-3 16,1 3-3-16,3-1-2 0,3 1 0 16,3 0-1-16,3 0 4 15,3 0-3-15,3 1 0 16,1-1-4-16,1 2-4 16,1-1 9-16,1-1-3 15,2 3 1-15,-2-1-1 0,3-1 2 16,0 1 6-16,-1-2-9 15,4 0-4-15,2 0-1 16,1 2-1-16,2 0 2 16,3 1-2-16,2-1 4 15,3 0 5-15,-1 1 3 16,-1-1-2-16,1 0-5 0,-3-1 3 16,0 2-6-16,0-2 0 15,-3 2 0-15,2 0 5 16,-2 1-4-16,-1-2-5 0,0-1 9 15,-1 1 0-15,-2 0 6 16,1 1-6-16,-1-1 13 16,0-1 5-16,2 1-3 15,1-2 1-15,-3 0-8 16,4 0 2-16,-3 0-9 16,2 0-6-16,-3 1-1 0,2 1 2 15,-3-2-7-15,-3 1 5 16,0 1 9-16,-1-2 5 15,-2 1-2-15,-2 1-6 16,0-1 9-16,-3-1-4 16,-2 2-9-16,-2-1 2 0,1 1 15 15,0-1-10 1,-3-1-13-16,-2 0-5 0,6 0-3 16,-6 0-5-16,1 0-15 15,0 0 14-15,-3 0 9 16,0 2 6-16,-1-1 2 15,-1 1 3-15,-2 1 5 16,0-2-6-16,-1 1 5 0,-2-2-7 16,1 0-13-16,1-2 6 15,-1 1 0-15,2 1 7 16,1-2 0-16,0 1 10 16,1 1 17-16,2-3-7 0,3 1-4 15,2-1-4-15,2 2 1 16,0-1-8-16,2-2 0 15,-1 1 3-15,0 0-6 16,-2-2 1-16,-3 2-4 16,-1 1 5-16,-4 0 4 0,0 2-8 15,-2-1 4-15,0 1-4 16,-1 0-44-16,-3 0-93 16,3 0-87-16,1 1-75 15,2-1-38-15,2 2-14 16,4-4 55-16</inkml:trace>
  <inkml:trace contextRef="#ctx0" brushRef="#br0" timeOffset="18508.4234">10001 7078 131 0,'-1'0'89'0,"-1"0"-5"15,0-1-17-15,2-1-20 16,2 1-25-16,5-2-18 16,2 0-15-16,12-2-3 15,4-4-3-15,8 0 3 16,7-1 7-16,5-2-11 0,6 0 7 16,6 1 2-16,3 2 0 15,3 2-5-15,6 2 22 16,-2 4 8-16,-1 2 3 15,-1 4 3-15,-3 2-9 16,-5 1-13-16,-4 2-35 0,-8 1-8 16,-8 0-18-16,-5-2-2 15,-11-1 10-15,-2 0 16 16</inkml:trace>
  <inkml:trace contextRef="#ctx0" brushRef="#br0" timeOffset="32440.3705">2697 10618 156 0,'-9'-1'136'0,"1"-1"12"0,1 1-7 16,-2-2 10-16,3 1 10 16,-1 1 3-16,-4 1-20 15,3 0-32-15,0 0 5 16,-3 0-25-16,-3-2-28 15,1 2-21-15,-1 0-6 16,-3 0 7-16,-4 2-14 16,-3 1 3-16,-2 3-6 0,-4 1-8 15,-3 4-4-15,-4 1-4 16,-3 4-7-16,-2 2-8 16,1 2-3-16,1 2 5 15,1-1-2-15,4-1-1 16,5-3 7-16,3-1-1 15,5-3-2-15,1-4-1 16,6 2-1-16,0-1 2 16,4-2-9-16,2-1 0 15,0-2 0-15,4 0-1 16,0 3 0-16,-1 4 6 0,2 3 7 16,1 4 1-16,0 9 9 15,-1 2-7-15,2 7 1 16,0 5 1-16,1 7 2 15,2 4 1-15,1 6-4 16,0 5 8-16,2 8-3 16,2 9-3-16,2 8-5 0,-3 10-5 15,1 9 2-15,-2 8 0 16,-1 2 6-16,0 5 3 16,-2 3-6-16,-1 1 9 15,-1 0 2-15,-2-3-4 16,-3-3-3-16,2 1-4 15,-2 0 7-15,0 3-3 16,1 2 0-16,-1-1 1 0,-1 6 0 16,1 2 2-16,0 3 2 15,-1-3-1-15,0 0 0 16,3-5-7-16,-2-5-3 16,0-5-4-16,1-8 1 15,0-3 3-15,0-6-2 16,-1-5 5-16,1 0 5 0,-2-3 7 15,0-1-5-15,2-2 1 16,0-6 1-16,1-4-5 16,0-8-3-16,-3-2-3 15,5-11 3-15,-1-4-7 16,3-6-3-16,0-5 5 16,0-6 3-16,0-3-1 15,0-6-3-15,0-3 1 16,-2 0 2-16,2-6-4 0,0 2-2 15,-1-1 2-15,1 0 1 16,-2 0 3-16,2-1-2 16,-1 1 1-16,1-2 0 15,0-2 4-15,1-3-4 16,-1-1-3-16,0-1 1 16,0-3 5-16,0 1-2 15,-1-4-2-15,1 1-1 16,0-3-2-16,1 0 3 0,-1-1-8 15,0-4 5-15,0 3-2 16,0-1 4-16,0 0 1 16,0-1-3-16,0-1 1 15,2 0-9-15,-1 0-4 16,1 0-5-16,1 2 0 16,2 0 2-16,1-2 5 15,2 5 5-15,0-2 4 0,6 4 4 16,2-2-2-16,3 6 0 15,2 1-2-15,5 4 1 16,6 5-1-16,4 0 5 16,4 6 2-16,1 2 0 15,0-1 1-15,0 0-1 16,-1-3-1-16,-2-3-3 16,1-3-4-16,-2-3 2 0,-3-3 3 15,-2-3-3-15,1-2 10 16,-3-3 3-16,-3-2 3 15,-2-1 2-15,-1 0 0 16,-5-2 1-16,0 0-5 16,-2 0-8-16,-2 0 3 15,-4 0-4-15,3 0-16 0,-5 0-23 16,-1 0-43-16,3 2-66 16,-1-1-90-16,-1 2-83 15,4 2-33-15,-3-3 6 16,-1 3 51-16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6:10:57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3803 10469 168 0,'-3'0'193'0,"-3"2"41"16,3 0-36-16,0-2-29 16,0-2-13-16,1 2-13 15,0-2-4-15,1 2 2 16,1 0-12-16,-2 0-12 15,2 0-10-15,0 0-2 16,0-1-14-16,0 1-18 0,0 0-15 16,0 0-6-16,0 0-15 15,0-2-9-15,0 2-10 16,0 0-3-16,2 2-4 16,-1-2-12-16,3 0 0 15,1 0 1-15,4-2-6 0,-3 2-2 16,2-1 3-16,3-2 5 15,2 2 0-15,1-1 4 16,5-1 3-16,3-2-1 16,1 3 1-16,7-1-6 15,4 0 5-15,3 1 2 16,7-1-4-16,5 2-6 0,6-1 7 16,3 2 3-16,5 0-3 15,4 0-3-15,1 0 6 16,0 0 7-16,1 2-11 15,-2-1-2-15,-2 1 1 16,-5-1-2-16,-5-1 4 16,-4 2-4-16,-7-1 2 15,-9 1-2-15,-7-2 1 0,-3 1 2 16,-9 1-8-16,-2-2 9 16,-2 1 8-16,-3 0 14 15,-3-1 3-15,-3 0-3 16,-3 0 6-16,-3 0-3 15,-6-1-11-15,-4 0-14 16,-4-2-9-16,-4 1-5 16,-4-1-19-16,-2 0-14 0,-1 0-4 15,-7-2-10-15,3 3-10 16,-6-3-13-16,-3 2-12 16,0-2-4-16,-6 4-3 15,1 0 3-15,-5 1 7 16,-1 0 17-16,1 0 26 15,-1 0 21-15,0 1 12 16,5 0 8-16,-2-1 9 0,6 3 12 16,1-1 5-16,5 0 6 15,4-1 14-15,4 3 22 16,6-3 11-16,4-2-5 16,3-3 3-16,3 3-13 15,1-1-14-15,4 2-17 16,3 2-15-16,1-1-7 0,6-1-2 15,3 5-2-15,8-1-2 16,12 5-8-16,7 1 9 16,10 1 4-16,9 3-5 15,11-2 9-15,7-3-3 16,1-1 3-16,3-3-6 0,-5-2-3 16,-1 0 5-1,-10 2-6-15,-6-5 2 0,-10 1 5 16,-6 1-4-16,-7-2 6 15,-6 1 15-15,-6 0 25 16,-8 1 4-16,-6 1-4 16,-8-1 1-16,-6 1-8 15,-8 1-20-15,-9 2-26 16,-5-1-25-16,-8 0-2 0,-7 0-9 16,-4-1-12-16,-4-1-9 15,-2-1-3-15,-8-4 12 16,5 2 5-16,-3-5 11 15,7 0 17-15,2-2 12 16,7 5 10-16,7-1 13 16,5-1 3-16,7 1-3 0,7 1-3 15,3-1-3-15,6 3-12 16,6 0-8-16,7 0-4 16,7 0 7-16,11 2 1 15,10 1 4-15,11 0 13 16,12-1-3-16,8 2 4 15,11-1-3-15,1-3-29 16,9 2-45-16,-3-4-75 0,-2 2-125 16,-3-5-86-16,-8-2-49 15,-6-1 5-15,-14-4 53 16</inkml:trace>
  <inkml:trace contextRef="#ctx0" brushRef="#br0" timeOffset="8389.3024">13281 2392 94 0,'0'-6'86'16,"-1"2"43"-16,-3 2 85 16,0-5 81-16,2 2 71 15,-4-3 43-15,1 3 13 16,0-2 11-16,1 3-48 0,-1 1-48 15,0 3-56-15,-1 0-52 16,4 0-62-16,-1 0-46 16,2-2-28-16,-1 2-29 15,2 4-26-15,0-1-24 16,0 6-7-16,2 6-5 0,-2 7-4 16,1 12-7-16,2 4 2 15,-3 11-1-15,0 7 4 16,0 6 4-16,-3 2-5 15,2 1-2-15,-3 0-19 16,1-7-46-16,0-6-107 0,1-7-158 16,2-13-174-16,2-13-115 15,1-12-44-15,4-20 14 16,-1-17 98-16,5-19 184 0</inkml:trace>
  <inkml:trace contextRef="#ctx0" brushRef="#br0" timeOffset="8648.3725">13284 2368 177 0,'-2'-52'315'16,"1"7"89"-16,-2 9 85 16,1 6-25-16,-2 7-63 0,3 7-44 15,0 2-54-15,-1 4-48 16,-2 3-66-16,4 0-65 16,0 5-55-16,3 2-36 15,2 4-5-15,7 6-20 16,6 7 0-16,2 7 0 0,4 8 2 15,3 6-3-15,1 3-14 16,-1 1-7-16,0 0-60 16,-2-2-94-16,-4-1-103 0,-1-9-109 15,-2-5-102-15,-1-9-80 16,-4-12 3-16,-4-16 77 16,-4-12 104-16</inkml:trace>
  <inkml:trace contextRef="#ctx0" brushRef="#br0" timeOffset="9065.0274">13573 2323 164 0,'-7'-43'265'0,"0"5"124"15,3 6 49-15,-3 7-15 16,4 7-29-16,0 3-63 16,-2 5-82-16,1 6-80 15,2 8-53-15,-3 11-39 16,-3 13-33-16,0 12-16 0,-6 11 1 16,3 5 5-16,-1 1-14 15,-1 4 9-15,3-6-5 16,3-7-34-16,0-8-78 15,6-10-82-15,-1-7-47 16,2-9-61-16,2-14-55 0,-1-16-54 16,6-15 10-16,0-14 45 15,1-10 33-15,0-6 72 16,-1 0 119-16,0 5 134 16,-2 9 109-16,-2 7 78 15,0 7 53-15,-1 7 9 0,0 7-53 16,-1 6-46-16,2 6-50 15,8 4-23-15,0 9-4 16,5 10 11-16,6 6 29 16,2 10 16-16,4 6 1 0,-1 9-8 15,-1 8-32-15,3 3-25 16,-3 7-29-16,1 2-59 16,-3-1-103-16,-1-3-161 15,2-3-148-15,-4-6-87 0,1-9-48 16,-1-10 18-16,-4-11 96 15</inkml:trace>
  <inkml:trace contextRef="#ctx0" brushRef="#br0" timeOffset="9511.1002">13955 2457 333 0,'-7'-22'362'0,"-1"1"60"15,3 3 37-15,1 4-135 16,2 0-94-16,1 2-51 16,2 2-42-16,9 2-24 15,2-4-22-15,7-1-15 16,5-2-3-16,3 2 4 0,2 1 0 16,-4 7-16-16,2 5 6 15,-5 3-8-15,-2 14-1 16,-2 5-1-16,-6 12-1 15,-7 13-9-15,-10 9-15 16,-3 7-9-16,-2 0-7 0,-1-2-10 16,4-7-10-16,-1-7 0 15,0-11 4-15,0-6 8 16,5-6 13-16,0-4 15 16,0-5 5-16,3-4 4 15,-2-2-3-15,4-4-6 0,6-5-12 16,5-7-16-16,5-5-5 15,6-8-8-15,4-3-40 16,7-4-79-16,0-5-128 16,4-1-170-16,-4 0-126 15,-2 2-60-15,-4 3 3 0,-6 8 66 16,-5 2 152-16</inkml:trace>
  <inkml:trace contextRef="#ctx0" brushRef="#br0" timeOffset="10179.0026">14457 2464 193 0,'-11'-16'330'16,"0"1"80"-16,3 0 60 0,2 6-39 16,0 3-76-16,2-1-59 15,1 3-42-15,2 1-44 16,-3 2-50-16,3 2-48 15,-1 6-47-15,4 7-24 0,-1 4-18 16,1 6-7-16,0 5-2 16,-2 0-1-16,0 0 5 15,0 0-4-15,0-4-19 16,-2-2 10-16,0-5 0 16,2-6 4-16,0-2-4 0,0-3 2 15,0-5 22-15,0-9-14 16,0-12-6-16,0-7-2 15,2-11-2-15,0-4-3 16,1-5-6-16,0 4-2 16,2 2 6-16,-1 9-2 0,-2 8 4 15,-1 5 0-15,1 4 2 16,1 10 15-16,4 4 6 16,7 11 1-16,0 7 1 15,5 6-13-15,-1 4 6 16,4 2-3-16,-4 3-13 0,-3-1-9 15,5-2 2-15,-5-5 6 16,-3-4-1-16,-2-5-3 16,-4-4 14-16,0-7 5 15,-2-5 1-15,0-12-4 0,-2-15-2 16,-1-13-8-16,-1-14-16 16,1-6-4-16,1 2 7 15,0 4 2-15,0 5 4 16,-2 11 6-16,0 6 7 15,0 7-11-15,1 10-7 0,2 8 14 16,6 7 0-16,6 9-1 16,4 11 6-16,7 8 22 15,4 9 3-15,1 6-13 16,1 2-39-16,0 2-118 16,-2 2-192-16,-4-1-194 0,0 0-101 15,-9-7-49-15,-9-2 12 16,-5-5 119-16</inkml:trace>
  <inkml:trace contextRef="#ctx0" brushRef="#br0" timeOffset="11889.0262">13855 3598 118 0,'-5'-1'298'0,"-1"1"76"0,-2 0 22 16,3 1-19-16,2 4-155 16,-1-2-100-16,2-2-49 15,0 1-36-15,0-1-9 16,-1-1-7-16,2 3 2 0,1-2 20 16,-3 1 20-16,3-2 31 15,-2 0 32-15,2 0 34 16,0 0 24-16,0 0 2 15,0 0-3-15,0 0-18 16,-3-3-22-16,1 3-29 0,1-1-27 16,-1-1-29-16,2 2-19 15,0 0-14-15,0 0 4 16,0 0-6-16,0 0 10 16,0-1 4-16,0-2-2 15,0 1 2-15,0-2-16 0,0 1 6 16,-1 1-8-16,1-1 1 15,-2 3-2-15,2-1-7 16,0-1 1-16,-2 1-14 16,2 2-5-16,2 2-3 15,1 3 2-15,5 6-2 0,5 3 0 16,1 8 3-16,2 4 6 16,1 6 3-16,-1 4 4 15,-2 6 9-15,4 1-11 0,-6 4-1 16,-1-7 4-16,0 2-7 15,-4-7-1-15,-1-6 3 16,0-4 6-16,-3-7 3 16,1-3 12-16,-4-7 11 15,-4-6-2-15,-5-10-5 16,-4-6-5-16,-7-10 3 0,2-5-16 16,-1-8-4-16,3-3-6 15,-1-6-7-15,4 0 4 16,1 0-3-16,2 4-1 15,2 3-9-15,4 5 3 16,-1 5 10-16,2 6-5 0,3 3 7 16,3 2 0-16,3 3 2 15,3 2-7-15,5 6-1 16,4 6 7-16,6 5-4 16,1 8 3-16,1 7 6 0,4 8 7 15,0 7-1-15,-1 10-4 16,-1 1-3-16,-4 2-3 15,-1 2 4-15,-5-4-3 16,1-2-1-16,-7-7-3 16,-1-4 3-16,-3-7 6 0,0-2-9 15,-4-8 2-15,1-4 13 16,-1-7 5-16,-6-7-8 16,-6-11-8-16,-3-12 7 15,-2-10-4-15,-2-11-24 16,4-8-13-16,1-8 7 15,6-3 4-15,-1 2-12 0,3 6 8 16,2 11 13-16,-1 5 9 16,1 10-9-16,1 5 5 15,1 8 3-15,7 9-9 16,5 8 9-16,2 8 1 0,6 8 9 16,5 9-5-16,0 8 12 15,1 5-2-15,-1 6-2 16,0 4-1-16,-3 2-2 15,-2 3 4-15,-1-1-16 16,-5-5-28-16,-1-5-77 0,-4-6-137 16,-1-4-214-16,-9-6-143 15,-2-10-63-15,-7-5-5 16,-3-17 59-16,-3-9 156 16</inkml:trace>
  <inkml:trace contextRef="#ctx0" brushRef="#br0" timeOffset="12663.3856">14487 3492 101 0,'0'0'176'15,"-2"-4"84"-15,2 1 21 16,0 2 19-16,2 0 30 0,-2-1 23 15,-2 1 24-15,2 1-9 16,-1-4-31-16,-1 3-50 16,2-1-48-16,0 2-49 15,-2 0-55-15,2 2-47 16,-4-2-34-16,4 5-16 0,-1-1-15 16,1 7-13-16,0 7-2 15,0 1 0-15,1 8 0 16,-1 0-4-16,4 3-1 15,-4 0 3-15,2 0-1 0,-2-1-6 16,3-4-1-16,-1-5-13 16,0-4-17-16,2-4-17 15,0-2-7-15,2-5-12 16,5-2-6-16,2-3 7 16,4-8 15-16,1 0 17 0,0-4 12 15,-1-2 9-15,3 1 10 16,-1-1 0-16,-7 0-4 15,4 0-10-15,-5 0 3 16,-3 2 11-16,0-1-2 16,-2 3 6-16,-3 1 5 0,-1-1 14 15,-2 5 1-15,2 0-8 16,-2 0 1-16,1 2 4 16,-1 0-1-16,0 3-2 0,0-1-6 15,0 2-6 1,0 1 4-16,0 4 4 0,3 7-3 15,1 6-4-15,1 4-2 16,1 4 6-16,3 5-4 16,-1-1-8-16,2 2-8 0,0-1-65 15,0-2-127-15,-2 0-188 16,2-6-134-16,-3-5-71 16,-2-5-25-16,2-9 54 15,-3-5 150-15</inkml:trace>
  <inkml:trace contextRef="#ctx0" brushRef="#br0" timeOffset="13500.1784">14865 3648 260 0,'-5'-6'383'0,"2"-1"128"15,-3 3 67-15,-2-2-75 16,0 2-83-16,1-1-49 0,0 1-52 16,-1 1-91-16,3 0-54 15,2 0-41-15,0 3-35 16,1-2-36-16,0-1-33 15,2 2-18-15,2 1-2 16,1 6-9-16,2 3-4 0,6 5 2 16,0 8 2-16,2 2 0 15,2 3-11-15,-3-1-3 16,0 2-10-16,-2-6-16 16,-2-1-15-16,-1-6-8 0,-2 0 12 15,-2-1 5-15,-1-4 4 16,-2-2 23-16,-2-8 16 15,-2-5 6-15,-7-5-10 16,1-8 0-16,1-7 5 16,-4-9-12-16,5-7-8 0,3-3-1 15,5-6 5-15,0 2 0 16,3 3 2-16,-1 7-7 16,-2 6 9-16,3 5 12 15,-1 6 4-15,5 4-8 16,2 5-3-16,0 6 9 15,4 6-1-15,3 8-7 0,6 7 4 16,-1 4 10-16,2 8 1 16,1 3 10-16,1 6-6 15,0 0-7-15,-5 3-8 0,3-3-5 16,-3 0 8-16,-5-7-11 16,0 0 12-16,-5-9-6 15,-3-3 14-15,1-4-1 16,-7-7-7-16,-1-6 0 15,-1-10-16-15,-3-10-1 0,-2-14-13 16,-1-13-37-16,3-11-25 16,0-8-16-16,0 3 4 15,4 5 9-15,-1 8 2 16,1 9 37-16,1 8 20 0,1 7 22 16,4 7 11-16,2 7 2 15,5 7 5-15,4 10 0 16,3 7 5-16,5 7 1 15,3 7-3-15,3 4-36 0,-1 5-91 16,-3 2-118-16,2 5-146 16,-12 1-81-16,-1-3-46 15,-10-1 20-15,-12 0 102 16</inkml:trace>
  <inkml:trace contextRef="#ctx0" brushRef="#br0" timeOffset="13969.3335">14236 4393 167 0,'6'0'295'16,"-3"-1"80"-16,0 1 50 16,-1 0-62-16,1 0-51 0,-3 1-40 15,2-1-28-15,-1-1-39 16,-1 0-30-16,0-2-30 16,-1 3-46-16,1 0-37 15,-2 0-36-15,2 0-60 16,-1-2-113-16,-1 0-216 0,0-4-117 15,-2-4-60-15,0-4-23 16,4-8 36-16,0-2 138 16</inkml:trace>
  <inkml:trace contextRef="#ctx0" brushRef="#br0" timeOffset="14557.0171">14728 4065 91 0,'2'1'171'0,"0"-1"82"16,0 0 45-16,-1 2 11 15,-1 1 24-15,0-3-2 16,0 0-17-16,-1-3-60 0,-1 3-56 16,2-2-56-16,0 2-54 15,0 0-23-15,0 0-34 16,0 0-41-16,0 0-77 16,0-1-131-16,0 1-160 0,0-8-90 15,3-4-42-15,2-3 10 16,2-11 75-16</inkml:trace>
  <inkml:trace contextRef="#ctx0" brushRef="#br0" timeOffset="14915.204">15461 3846 260 0,'6'5'292'0,"-2"2"52"15,0-2 10-15,-4 2-31 16,0-2 1-16,2 0 9 16,0-3 2-16,-2-1-15 15,1 1-24-15,-1-1-60 0,0-2-72 16,0 1-54-16,0 1-38 15,4-1-16-15,-2 0-23 16,0-1-10-16,-2-1-6 16,0 1-10-16,-2 1-8 15,0 0-29-15,-2-2-74 0,3 0-210 16,-7-1-200-16,-2-2-100 16,-7-2-46-16,-3 2-2 15,-10-7 72-15</inkml:trace>
  <inkml:trace contextRef="#ctx0" brushRef="#br0" timeOffset="49977.5894">13703 15695 316 0,'3'-4'312'16,"-1"-4"56"-16,0 3 12 16,-2-3-63-16,0 1-30 15,0-1-5-15,1 1-1 16,-1 1-11-16,0 1-25 15,0 2-38-15,-1 3-37 0,1 6-33 16,-2 9-26-16,0 9-26 16,0 9-25-16,2 11-10 15,2 5-8-15,0 7-3 16,0 3-10-16,-2 4-8 16,0-1 1-16,0-1-6 15,0-2 0-15,0-6-17 16,0-8-54-16,-2-8-112 0,0-13-216 15,-1-10-179-15,0-16-95 16,-3-16-36-16,1-17 28 16,-3-12 118-16</inkml:trace>
  <inkml:trace contextRef="#ctx0" brushRef="#br0" timeOffset="50398.5495">13668 15745 191 0,'0'-45'438'0,"2"8"117"16,-2 10 58-16,0 4 0 15,2 6-158-15,-1 6-134 16,4 2-102-16,5 3-77 16,5 3-40-16,5 1-21 15,3 4-17-15,7 1-16 16,0 3-12-16,3-2-6 16,3 2-13-16,1 3-5 0,-2 1-3 15,-1 5-3-15,0 3-3 16,-4 7 1-16,0 3 0 15,-3 5 1-15,-5 6-1 16,-2 8-1-16,-2 2 0 16,-6 5-2-16,-1 2-1 15,-4 1 0-15,-7-1 3 0,-7-5 3 16,-4-4 1-16,-8-2 1 16,-4-4 4-16,-11-5 0 15,-5-8-5-15,-7-4 2 16,2-8-5-16,-4-6-2 15,5-7-4-15,4-3-2 16,6-6-2-16,11 2-16 0,2-4-70 16,10-1-193-16,2-3-218 15,8-3-114-15,5-2-61 16,6 3-15-16,5-1 63 16,7 1 231-16</inkml:trace>
  <inkml:trace contextRef="#ctx0" brushRef="#br0" timeOffset="51032.3842">17794 15620 490 0,'5'-5'571'0,"-5"1"76"15,0 1 36-15,0 0-106 0,0 6-176 16,1 9-128-16,2 4-77 16,4 11-45-16,2 8-28 15,2 8-13-15,4 11-18 16,0 3-15-16,-2 4-27 15,1-1-13-15,-3-2-3 16,1-2-12-16,-2-7-8 16,-2-8-37-16,0-7-61 0,-4-10-144 15,3-13-230-15,-5-12-177 16,-2-17-97-16,-4-15-20 16,-5-11 38-16,-3-10 146 15</inkml:trace>
  <inkml:trace contextRef="#ctx0" brushRef="#br0" timeOffset="51397.6301">17846 15841 322 0,'-22'-57'481'0,"1"6"125"16,-1 6 71-16,6 6-12 0,-1 5-131 16,4 5-132-16,4 5-125 15,6 3-82-15,5 0-54 16,7 3-46-16,8 0-40 16,9 0-23-16,5 1-11 15,9 3-10-15,5 0-4 16,7 2-4-16,-1 5 3 15,4 5-5-15,2 7 1 0,-5 7 3 16,-2 7 1-16,-5 10 4 16,-2 8 1-16,-6 9-2 15,-5 7-1-15,-7 9-2 16,-7 2-1-16,-11 4-5 16,-9 0 1-16,-6-1 5 15,-7-4-6-15,-5-5 0 16,-7-7 4-16,-6-5 0 0,-2-8-8 15,-2-8-12-15,0-6-24 16,3-9-33-16,4-9-114 16,4-9-221-16,10-7-201 15,6-8-98-15,10-6-32 16,9-5 7-16,10-3 104 16,14-3 261-16</inkml:trace>
  <inkml:trace contextRef="#ctx0" brushRef="#br0" timeOffset="52000.5649">21483 15004 428 0,'-5'-13'594'0,"-3"4"93"15,3-3 45-15,0 1-25 16,-1 2-239-16,4 4-154 16,-2-2-97-16,4 7-64 0,4 3-24 15,0 9-20-15,4 11-17 16,2 5-15-16,3 8-13 16,2 3-11-16,0 6-22 15,3 3-12-15,2 5-9 16,-2-1-11-16,3 1-33 15,-7-5-49-15,2-6-92 16,-3-7-161-16,-7-6-258 16,-2-9-135-16,-8-13-46 0,-4-11 10 15,-6-17 77-15,-7-11 181 16</inkml:trace>
  <inkml:trace contextRef="#ctx0" brushRef="#br0" timeOffset="52329.3298">21414 15070 424 0,'-22'-48'548'15,"2"2"81"-15,5 6 46 0,2 5-87 16,9 2-170-16,4 6-140 16,7 0-94-16,6 3-59 15,9 0-32-15,5 1-19 16,8 2-11-16,5 3-19 16,8 5-11-16,3 5-3 15,6 8 8-15,1 8 5 16,4 6 6-16,1 8 10 0,-1 6 0 15,-1 9 0-15,-8 3-16 16,-8 8-6-16,-12 8-3 16,-17 3-6-16,-13 9-2 15,-15 2-2-15,-13 2-4 16,-12-4-20-16,-9-4-36 16,-6-3-57-16,-10-8-74 0,-8-6-146 15,-7-5-210-15,-5-5-150 16,-4-6-57-16,-7-3 10 15,-7-3 52-15,-2 1 151 16</inkml:trace>
  <inkml:trace contextRef="#ctx0" brushRef="#br0" timeOffset="52944.5626">17950 17435 362 0,'-1'-34'597'15,"-3"7"77"-15,-1 5 39 16,5 3 17-16,0 10-280 15,9 8-170-15,0 9-86 16,10 16-38-16,2 9-23 16,4 12-5-16,3 8-15 0,2 3-24 15,-1 3-28-15,0-2-17 16,-4-4-34-16,-6-3-56 16,-2-8-106-16,-6-7-198 15,-3-8-247-15,-6-9-132 0,-6-14-51 16,-8-8 10-16,-7-14 85 15,-7-12 224-15</inkml:trace>
  <inkml:trace contextRef="#ctx0" brushRef="#br0" timeOffset="53286.6257">17902 17420 315 0,'-27'-44'571'0,"6"8"92"16,2 6 44-16,3 3 25 15,7 2-257-15,6 5-174 16,6-3-95-16,16 3-60 15,7-2-27-15,16 3-16 16,10 2-12-16,8 7-21 0,9 6-23 16,6 8-14-16,2 5-10 15,2 9-6-15,-4 7-11 16,-7 8-6-16,-5 6-2 16,-13 9-1-16,-12 6 3 15,-11 6-1-15,-14 5 2 16,-12 2 4-16,-8 1 2 0,-8-1-2 15,-7-2-3-15,-5-7-2 16,-1-5 3-16,-2-4-15 16,2-9-23-16,4-8-41 15,5-8-110-15,6-10-233 0,4-10-203 16,12-12-96-16,11-9-36 16,14-15 14-16,14-13 109 15,18-14 274-15</inkml:trace>
  <inkml:trace contextRef="#ctx0" brushRef="#br0" timeOffset="53727.3321">20972 16656 330 0,'7'-15'533'16,"-7"-5"108"-16,1 1 67 15,3 0-36-15,-3 2-151 16,1 2-136-16,1 1-106 0,2 7-61 15,4 2-29-15,7 7-15 16,4 8-19-16,5 8-10 16,1 8-4-16,4 8-18 15,4 5-27-15,-4 8-24 16,0 1-12-16,-4 1-16 16,0 2-22-16,-4-2-44 15,-5-3-71-15,0-5-83 0,-8-7-155 16,-5-5-225-16,-4-7-207 15,-8-6-74-15,-6-8 3 16,-2-11 52-16,-6-8 146 16,0-11 261-16</inkml:trace>
  <inkml:trace contextRef="#ctx0" brushRef="#br0" timeOffset="54121.4136">21030 16607 158 0,'-21'-47'479'16,"4"0"123"-16,-1 5 67 15,6 2 31-15,7 5-160 16,2 5-178-16,6 3-123 16,6 5-61-16,9 0-41 15,7 5-17-15,6 2-18 16,11 3-17-16,4 1-18 16,7 1-17-16,9 3-8 0,3 0-9 15,6 4 3-15,-2 8 2 16,4 7 5-16,-2 7 2 15,-4 11-1-15,-6 11 2 16,-7 14-6-16,-13 6-9 16,-11 14-9-16,-13 4-8 15,-13 4-4-15,-9-1-8 16,-16-2-4-16,-9-5-5 0,-11-8-8 16,-9-8-8-16,-7-7-1 15,-2-10-5-15,3-14-6 16,-1-7-21-16,7-9-37 15,4-8-88-15,10-9-197 16,6-4-229-16,5-8-114 16,6-4-41-16,5-4 9 0,4-5 86 15,4-1 231-15</inkml:trace>
  <inkml:trace contextRef="#ctx0" brushRef="#br0" timeOffset="55029.6544">21711 15080 204 0,'4'7'482'15,"1"1"101"-15,-1-3 49 16,-1 0 15-16,-2-1-184 0,-1-1-158 15,4 0-111-15,-3-3-60 16,-1 3-43-16,2-1-23 16,-2-1-29-16,-2-1-108 15,-3-3-226-15,-1 0-205 16,-7-1-108-16,-6-2-56 16,-8 1-20-16,-9 0 85 0</inkml:trace>
  <inkml:trace contextRef="#ctx0" brushRef="#br0" timeOffset="59671.9276">21735 15036 172 0,'-2'0'148'15,"1"0"-6"-15,1 0-10 0,-2 0-7 16,2-2-13-16,2 1-10 16,-2 1-19-16,1 0-6 15,-1 0-14-15,2 0-7 16,-2 0 8-16,0 0 14 16,0 0 22-16,0 0 22 15,4 0 6-15,-2 0 15 0,-1 0 11 16,-1 0 4-16,2 0-5 15,-2 0-5-15,0 0 0 16,0 0-5-16,0 0-11 16,0 0-4-16,0 0-4 15,-2 0-13-15,2-2-14 16,-1 2-23-16,1-1-13 0,0 1-22 16,0 0-15-16,0 0-7 15,0 0-7-15,0 0 2 16,0 0-6-16,0 0 1 15,0 0 0-15,0 0 0 16,0 0-2-16,1 0-6 0,-1 0 0 16,2-2-4-1,-2 2-6-15,0 0-34 0,-2-1-76 16,2-1-150-16,0 2-192 16,-1-5-97-16,-5 0-51 15,4-2 9-15,-1-1 80 16</inkml:trace>
  <inkml:trace contextRef="#ctx0" brushRef="#br0" timeOffset="60367.5805">21735 14988 115 0,'0'3'185'0,"0"-3"45"16,0 0 11-16,0 0-9 15,0 0-22-15,0-3-33 16,0 3-32-16,0 0-29 0,0 0-15 16,6 0-8-16,-6 0 5 15,1 0-1-15,-1 0 0 16,0 0 2-16,0 0 3 15,0 0-1-15,0 0-9 16,0 0 2-16,-1 0-3 16,1 0-6-16,-2 0-13 0,-2 0-8 15,4 0-19-15,0 0-11 16,0 0-9-16,0 0-5 16,4 0-3-16,-4 0-5 15,0 0 4-15,0 0-2 16,0 0-8-16,-4 0-5 0,4 0-44 15,0-2-118-15,0 2-186 16,0 0-120-16,-3-2-62 16,-1 1-30-16,0-3 38 15,-1 1 148-15</inkml:trace>
  <inkml:trace contextRef="#ctx0" brushRef="#br0" timeOffset="62181.3768">21706 14998 146 0,'0'2'111'16,"0"-2"-16"-16,0 0-18 16,0-2-26-16,0-1-24 15,0 1-11-15,0 2-16 16,0-2 1-16,0 2-2 16,0 0-9-16,0-3-6 0,0 3-10 15,0 0 1-15,0 0-7 16,3 3-4-16,-1-3 9 15,-1 2 4-15,2-2 7 16,2 0-8-16,0 0 3 16,-2 0 2-16,1-2-1 15,-3 2 2-15,1 0 7 0,2-3 10 16,-2 3 9-16,-2 0 8 16,1 0 21-16,-1 0 30 15,2 0 26-15,-1 3 31 16,-1-3 26-16,0 0 21 15,-1 0-1-15,1 0-12 0,0 0-20 16,1-3-12-16,-1 3-18 16,2 0-2-16,0 0-1 15,-2 0 9-15,0 0 8 16,0 0 9-16,-2 0 10 16,0 0 0-16,2 0-6 15,0 0-9-15,0 0-6 0,0-2-18 16,0 0-24-16,0 2-19 15,2 0-13-15,-2 0-14 16,0 0-12-16,0 0-8 16,0 0-4-16,-2 0-5 15,2 0-3-15,0 0-3 0,0 2 2 16,0-2-3 0,0 0-1-16,0 0 3 0,2 0 0 15,0 0 2-15,-2 0-6 16,1-2 6-16,-1 2 1 15,0 0 2-15,0 0-1 16,0 0-1-16,0 0 0 0,0 0-1 16,0 0 2-16,0 0 3 15,0 0-3-15,0 0 0 16,0 0 1-16,0 0 2 16,0 0 0-16,0 0-4 15,0 2-1-15,0 0 6 16,0-2-2-16,2 0 0 0,-2 0 1 15,0 0 5-15,0 0 2 16,0 0-7-16,0 0 12 16,0 0 6-16,-2 0 13 15,2 0 2-15,0 0 5 16,-1 0 10-16,1 0-5 16,0 0-4-16,0 0-11 15,-2 0-2-15,0 0-3 0,2 0-5 16,-1 0-7-16,1 3-4 15,0-3-7-15,1 0-5 16,-1 0 0-16,0-3 0 16,0 3 3-16,0 0 0 0,0 0 0 15,0 3-3-15,0-3-4 16,0 0 2-16,0 0 2 16,0 0-2-16,0 0 9 15,0 0-2-15,0 0 0 16,0 0 1-16,0 0 0 15,0 0 2-15,0 0 8 16,0 0-2-16,0 0 2 0,0 0-4 16,0 0 0-16,2 0-2 15,0 0-5-15,-2 0 2 16,1 0 2-16,-1 0 1 16,0 0-1-16,-1 0 3 15,1 0-5-15,-2 0-4 16,0 0-2-16,2 0 1 0,0 0 2 15,0 0-5-15,0 0 3 16,0 0 4-16,0 0-2 16,2 0 0-16,0 0 3 15,-1 0 3-15,1 2 1 16,1 0 0-16,-1-1 10 16,1 1 0-16,0 0 0 0,-3-1-4 15,0-1-1-15,0 2-1 16,0-1-4-16,0-1-9 15,0-1 1-15,-1-1 0 16,-1 1-1-16,0-3 1 16,2 1-4-16,-1 1 4 15,-2-1 3-15,1-1-5 0,-1 3-2 16,1-2-1-16,0 2 0 16,-1-1 5-16,0 2-3 15,-1-1 4-15,1 1 2 16,-1 0 4-16,0 0 3 15,0 1-5-15,-2 2 5 16,1 1-1-16,-1 0 1 0,1 1-3 16,4-2-3-16,-3 2 1 15,4-2-6-15,0 1 3 16,0 0-5-16,4-3 4 16,1-1-2-16,-1 0 3 15,2 0 5-15,2 0-3 0,0 0 3 16,-1 2-7-16,0-2-3 15,0 1 0-15,-2-1-2 16,-2 0 2-16,-2 0 1 16,4 2 5-16,3 0 7 15,-4 0 4-15,1 4 5 16,3 2 8-16,-1 4 7 16,4 1 13-16,-2 9 11 15,1 1 6-15,5 4 4 0,3 5 0 16,-4 1-3-16,1 2-10 15,2-1-8-15,-6-3-8 16,0-2-13-16,-1-4-10 16,0-4-4-16,-2-3-6 15,-6-6-33-15,1-3-53 0,-6-4-82 16,-4-9-133-16,-7-4-197 16,-2-7-192-16,-4-9-77 15,-4 0-3-15,1-7 54 16,-4-3 132-16</inkml:trace>
  <inkml:trace contextRef="#ctx0" brushRef="#br0" timeOffset="62500.6603">21711 15011 103 0,'-5'-18'238'0,"5"1"68"16,5-1 52-16,1 1-31 15,4 2-41-15,4 2-5 16,0 2 5-16,5 1 4 15,0 2-9-15,5 4-21 16,-1 1-38-16,3 4-51 16,-5 5-41-16,2 2-25 0,-3 2-15 15,-4 4-12-15,-2 3-6 16,-4 3-9-16,-7 1-8 16,-3 0-11-16,-7 4-11 15,-3-3-9-15,-7-1-11 16,-5-4-14-16,-3-2-20 15,-1-4-33-15,0-2-71 0,0-4-141 16,-1-2-233-16,2-3-116 16,2 0-52-16,-1 0-5 15,2 0 60-15,1 1 175 16</inkml:trace>
  <inkml:trace contextRef="#ctx0" brushRef="#br0" timeOffset="63893.1816">13839 15894 181 0,'0'-11'389'0,"2"2"112"16,-2 0 80-16,3 3 5 15,-3-1-107-15,0 5-91 16,0-3-76-16,0 3-68 16,0 0-66-16,0 2-53 15,1 2-36-15,1 5-19 0,1 2-11 16,3 6-6-16,1 6 2 16,-1 4-1-16,2 6-4 15,-2-1-15-15,2 4-8 16,0 0-10-16,1 0-5 15,-2-1-8-15,-2-1-15 16,-2-4-43-16,-1-3-103 16,-2-1-198-16,-4-7-220 0,0-7-119 15,-5-8-48-15,-5-8 9 16,2-10 95-16,-2-5 231 16</inkml:trace>
  <inkml:trace contextRef="#ctx0" brushRef="#br0" timeOffset="64243.6994">13768 15863 105 0,'-2'-13'320'16,"0"0"109"-16,1 4 53 16,0 1-3-16,1 1-112 15,0 4-88-15,4-2-50 16,4-2-37-16,3 1-24 15,5-2-17-15,3 2-17 0,5 3-22 16,-2-2-32-16,3 5-25 16,2 0-13-16,-2 7-7 15,-1 2-3-15,-6 3-4 16,-3 6-3-16,-8 6-6 16,-6 3-5-16,-6 4-5 15,-4 4-2-15,-4-2-5 16,1 1-1-16,-4-8-18 0,3-1-53 15,-1-6-106-15,5-4-182 16,-1-5-165-16,2-3-88 16,8-3-28-16,4-2 32 15,6-2 114-15</inkml:trace>
  <inkml:trace contextRef="#ctx0" brushRef="#br0" timeOffset="65506.7147">21467 16479 149 0,'3'-5'385'0,"1"1"123"16,-4 1 78-16,3-1 17 0,-2 3-124 15,1 1-103-15,1 1-77 16,1 3-61-16,3 5-42 16,1 4-28-16,2 6-14 15,-1 3-9-15,2 6-12 16,0 4-16-16,-1 1-16 16,1 2-17-16,-1 3-21 0,3-1-13 15,-5 0-15-15,0-4-13 16,-3-1-4-16,2-6-23 15,-5-1-53-15,0-8-92 16,-4-3-169-16,-2-4-239 16,-2-4-162-16,-6-6-68 15,-2-4 7-15,2-8 63 0,-6-5 181 16</inkml:trace>
  <inkml:trace contextRef="#ctx0" brushRef="#br0" timeOffset="65832.6937">21317 16388 382 0,'-11'-27'447'0,"5"2"69"16,3 1 57-16,1 3-93 16,5 3-107-16,5 3-68 15,6 2-46-15,2 1-40 16,6 4-35-16,4 3-46 15,0 3-32-15,3 4-26 16,-1 6-20-16,0 4-17 16,-5 2-11-16,-2 2-4 0,-7 4-7 15,-5 2-9-15,-6 2-11 16,-6 1-1-16,-6 1-25 16,-4-2-36-16,-3-2-66 15,-4-5-102-15,-7-2-140 16,-2 0-195-16,-1-1-82 15,-1-4-19-15,-2 4 39 16,-1-2 98-16</inkml:trace>
  <inkml:trace contextRef="#ctx0" brushRef="#br0" timeOffset="67152.6876">17955 15661 136 0,'3'-3'216'0,"-3"1"60"15,2 1 44-15,0 1 10 16,-2-1 11-16,1-1-10 15,2 1-15-15,-1 1-24 0,0-2-30 16,-2 1-33-16,0 1-36 16,0 0-35-16,4 3-29 15,1 1-26-15,3 4-17 16,3 8-5-16,5 5 2 16,0 2 5-16,2 5-9 15,4 5-17-15,2-1-2 16,2 4-10-16,1 0-9 0,-1-4-12 15,1-3-2-15,-2-4-5 16,-3-4-7-16,-2-6-2 16,-2-8-1-16,-2-7 4 15,-5-9-2-15,-1-11-2 16,-7-8-4-16,-4-7-2 16,-8-13-4-16,-6-5-7 15,-4-5 1-15,-8 0-1 16,0 2 3-16,1 8-2 0,3 6-3 15,5 9 3-15,1 6-3 16,4 11 3-16,4 10-30 16,3 7-76-16,2 10-180 15,6 7-243-15,3 8-127 16,3 1-70-16,1 6-9 16,4 3 66-16,-1-2 210 0</inkml:trace>
  <inkml:trace contextRef="#ctx0" brushRef="#br0" timeOffset="79284.8022">14007 15594 95 0,'1'0'152'15,"-1"-3"31"1,2 3 21-16,-1 0 19 0,-1 0 14 16,0-3 7-16,0 3 17 15,0-2 5-15,0 1 8 16,-1 1 14-16,-1-2 2 15,2 2-7-15,-1-3-35 16,-3-4-40-16,1-5-50 16,2-4-49-16,-4-9-44 0,5-3-32 15,-1-2-12-15,2-6-6 16,-1-3-7-16,3 1-5 16,-1 0 4-16,-2 1 2 15,0 6 1-15,0 1-1 16,0 4 1-16,0 4 1 15,0 1-5-15,0 1 1 0,-5 2-4 16,2 2-1-16,2 2 2 16,-4 1-1-16,5 4 0 15,-2 0 0-15,0 1 1 16,2 2-6-16,-1 3 2 16,-1 0 0-16,2 0 0 15,-1 1-3-15,1 0 3 0,0 2-2 16,0-2 2-16,0 1-5 15,0 1 4-15,0 0-5 16,0 0-15-16,0 0-20 16,0-2-73-16,0 2-96 15,-2 0-127-15,2 0-127 16,0 0-114-16,0 0-40 16,0 0 38-16,-2 3 88 15,-1-1 151-15</inkml:trace>
  <inkml:trace contextRef="#ctx0" brushRef="#br0" timeOffset="79800.8227">13972 15004 87 0,'1'0'74'0,"-1"1"29"16,0 6 24-16,-3-1 16 15,-4 6 6-15,-3 4-3 16,0 1-6-16,-2 0-8 15,4 0-7-15,0-5-3 16,1-3-2-16,0-1-8 16,4-4-20-16,1-5-19 0,2-5-18 15,0-8-24-15,3 0-17 16,3-6-12-16,-1-1-3 16,0 1-6-16,-2-1 0 15,4 3 5-15,-4 2 2 16,2 2 7-16,1 1-5 15,0 2 4-15,2 3 2 16,0 4 3-16,6 0 1 0,1 4 2 16,2 4 7-16,-3 0 2 15,5 4-2-15,-4 1-5 16,3 0-2-16,-2 3-4 16,-3-3 0-16,-4-1-4 15,0 2-2-15,-1-3 1 16,-3 0 2-16,-3-1 2 15,-4 1-5-15,-5-1-2 0,-6 5 1 16,-5 1 3-16,-2 0-2 16,-2 1-2-16,-1 3-1 15,1-5 1-15,2 1-4 16,5-1-36-16,1-4-92 16,5 1-137-16,1-4-70 15,1-1-40-15,7-3-6 0,0-3 47 16</inkml:trace>
  <inkml:trace contextRef="#ctx0" brushRef="#br0" timeOffset="80426.6018">14149 14583 158 0,'-5'-3'255'0,"1"0"70"15,-4 1 25-15,0 2-35 16,-1 0-37-16,2 5-36 16,-1-1-25-16,0 5-33 15,0 2-29-15,2 3-24 16,1 5-16-16,4 2-9 0,1 3-8 15,1 2-12 1,6 3-15-16,2 0-11 0,0-2-16 16,4-3-8-16,1-3-11 15,2-6 3-15,1-6-2 16,5-9-7-16,-2-9-2 16,2-10-11-16,-2-6-1 15,-4-5-6-15,-8-4-5 16,-4 0 0-16,-9-1-3 15,-7 2-1-15,-6 4-4 0,-5 5 0 16,-4 6 3-16,-3 8 1 16,-1 3 1-16,2 10 0 15,6 1 1-15,2 4-21 16,10 3-84-16,3 0-134 16,5-1-174-16,4-3-91 15,9 0-46-15,1-3 2 0,8-4 85 16</inkml:trace>
  <inkml:trace contextRef="#ctx0" brushRef="#br0" timeOffset="81075.8524">14285 14577 247 0,'-3'-5'323'0,"1"3"54"16,0-3 12-16,2 2-93 16,-2 3-73-16,2 0-61 15,2 0-38-15,0 5-18 16,1 3-13-16,4 4-18 0,-1 3-17 16,6 4-7-16,-2 3-9 15,2 0-15-15,0 2-12 16,2-1-7-16,0-1-1 15,-3-2-1-15,3-3-3 16,-4 0-1-16,-2-5 0 16,1-3 5-16,-1-3 1 15,-1-6-5-15,-2-6-2 0,-4-3 2 16,1-11 2-16,-4-2 2 16,-4-2-7-16,1-2 2 15,-2 2 10-15,3 4 16 16,-1 3 16-16,2 3 4 15,1 2 15-15,-1 4 8 16,3 3-7-16,0 4-11 0,3 3-19 16,2 5-9-16,6 5-12 15,-1 0-6-15,5 3-3 16,0-3-1-16,3-2 1 16,0 1 0-16,3-6 1 15,-5-2 2-15,1-4-1 16,0-5-1-16,-6-6 0 15,0-3-1-15,-6-7-3 16,0-2 5-16,-10-2-4 0,0-1-2 16,-4 2 0-16,1 2-2 15,-4 3 5-15,5 3-3 16,1 2 4-16,-1 3-24 16,5 2-64-16,1 3-112 15,2 4-153-15,4 0-125 16,2 3-67-16,1 0-6 15,3 0 55-15,-3-1 140 0</inkml:trace>
  <inkml:trace contextRef="#ctx0" brushRef="#br0" timeOffset="81510.8325">14678 14434 201 0,'4'2'301'15,"-1"1"66"-15,-1-2 22 0,-2 0-70 16,4 3-63-16,1-4-60 15,-1 4-42-15,1 2-32 16,0 2-30-16,2 5-22 16,2 3-18-16,-3 0-10 15,2 2-15-15,-1-3-10 16,-3-1-5-16,2-1-6 0,-1-4-2 16,-2-2 3-16,0-1 2 15,-3-3 4-15,0-3 0 16,-3-3-4-16,-2-4-2 15,1-6-7-15,-2-6-4 16,3-5-4-16,-2 0 1 16,3-1 7-16,2-1-8 15,2 4 3-15,1 2 1 16,0 3-2-16,5 7 5 0,0 3 4 16,3 5 20-16,5 4 11 15,-2 2 9-15,3 5 3 16,3 5 1-16,-2 0-9 15,3 3-11-15,-5 1-13 16,-1 0-20-16,0-1-74 16,-5-4-156-16,-2-2-154 0,-4-1-86 15,1-4-37-15,-4-3-8 16,-1-3 83-16</inkml:trace>
  <inkml:trace contextRef="#ctx0" brushRef="#br0" timeOffset="81894.8809">14942 14430 234 0,'0'-5'292'0,"0"0"36"16,2 2 20-16,1 3-110 15,-1 0-70-15,6 0-27 16,2 3-7-16,0-1-4 16,1 1-6-16,0-3-14 15,4 2-30-15,-6-4-23 16,4 2-25-16,-5-8-8 0,-4-1-11 15,1-1-6-15,-5-4-10 16,-4 1-19-16,-1 1-15 16,-7 0-16-16,-2 3 0 15,0 1-9-15,-2 7 12 16,4 5 19-16,-2 5 26 16,1 7 36-16,5 3 35 15,0 5 40-15,7 2 19 16,4-1 20-16,6 1 9 0,2-2-14 15,10-3-21-15,-2-5-25 16,5-2-22-16,4-5-31 16,0-8-89-16,-4-1-160 15,-1-5-192-15,-6 0-110 16,-4-5-57-16,-6-1-17 16,-6-3 68-16</inkml:trace>
  <inkml:trace contextRef="#ctx0" brushRef="#br0" timeOffset="82192.8461">15122 14431 174 0,'-9'-9'299'0,"3"2"78"16,1 0 19-16,2 3-53 16,3 0-59-16,6 0-56 15,1 1-41-15,3 1-22 0,3 2-11 16,6 2-3-16,-1 3-23 16,2 0-33-16,0 4-23 15,1 1-23-15,-4 2-18 16,-4 0-11-16,0 0-6 15,-9-2-3-15,-4-3-5 16,-4-4-4-16,-7-3-2 0,1-8 1 16,-2-4 2-16,1-7 0 15,4-8-1-15,4-5-2 16,5-3 0-16,4-1 0 16,2-1-50-16,3 3-209 15,0 2-165-15,3 2-87 16,-3 2-44-16,-1 0-23 15,-1 4 60-15</inkml:trace>
  <inkml:trace contextRef="#ctx0" brushRef="#br0" timeOffset="84526.7515">18047 15273 383 0,'1'0'415'16,"1"-2"60"-16,-2 1 30 0,-2 1-97 15,2-3-80-15,-1 1-51 16,-1-1-40-16,1-3-30 16,-3 0-31-16,1-3-33 15,-4-2-31-15,3-3-25 16,-4-3-6-16,-3-4-7 16,-3-4-6-16,1-5-7 0,-5-5-7 15,1-5-8-15,0-7-7 16,-1-4-9-16,0-11-2 15,-1 1-8-15,1-2-2 16,1 4-4-16,1 4-2 16,1 6 7-16,0 6 2 15,4 8 3-15,2 7 0 16,2 3-5-16,2 7-3 0,0 3-11 16,-1 3-5-16,5 2-8 15,0 3-7-15,-3 2-5 16,4 0-18-16,0 3-20 15,4 1-22-15,-4 1-9 16,1-2-7-16,-1 0 3 16,1 2 17-16,1-2 17 0,-2-3 21 15,2 0 16-15,0-4 7 16,-2 1 14-16,1 1 1 16,-1 2 4-16,0-2 3 15,0 2 8-15,0 4 7 16,0-1-2-16,0 5 2 15,-1 2-2-15,-3 4 2 16,1 5-7-16,-2 2-2 16,4 0-7-16,-1 1-2 0,1-2 2 15,1-4-3-15,-2 2-2 16,0-4-1-16,2-4 3 16,0-5 2-16,0-4-2 15,2-8-4-15,0-6-6 16,-1-6-1-16,2-4-3 15,2-1-2-15,0 2 1 0,-2 0 1 16,5 5 2-16,-3 0 4 16,1 6-1-16,4 0 2 15,4 2 5-15,2 0 1 16,2 4 1-16,3 1 1 16,-3 1-2-16,0 3-2 15,-3 3-6-15,-5 2 3 0,-5 7 3 16,-5 5 0-16,-5 8 0 15,-4 3 2-15,-4 2-4 16,0 2-25-16,-4-6-47 16,5-1-73-16,-1-3-120 15,5-5-175-15,3-4-121 16,5-8-48-16,2-3 10 16,4-7 62-16,4-7 146 15</inkml:trace>
  <inkml:trace contextRef="#ctx0" brushRef="#br0" timeOffset="84912.7445">18064 14105 96 0,'3'-4'330'16,"-3"4"119"-16,0 4 82 0,-3 9 58 16,-1 3-109-16,1 8-83 15,1 5-57-15,2 4-48 16,2 0-58-16,1 0-53 15,8-3-51-15,1-1-39 16,9-6-26-16,-1-5-24 16,3-8-9-16,3-6-12 15,1-9-31-15,-3-7-34 0,-2-6-36 16,-8-5-36-16,-6-5-49 16,-5-2-36-16,-7 1 4 15,-8 4 14-15,-5 4 43 16,-5 7 58-16,-7 6 73 15,2 4 63-15,-2 4 31 16,5 7 13-16,2 0-14 0,6 1-25 16,4 1-64-16,3 0-116 15,6-2-131-15,6 1-138 16,9-5-123-16,3-1-66 16,1-2 3-16,6-4 83 15,-1-2 146-15</inkml:trace>
  <inkml:trace contextRef="#ctx0" brushRef="#br0" timeOffset="85414.8798">18271 14211 281 0,'11'1'346'0,"-1"2"93"0,-4 2 40 15,1 2-15-15,0 2-31 16,-2 1-43-16,2 2-43 16,-3 0-52-16,3 2-66 15,3 3-64-15,0-2-53 16,2-1-30-16,1 1-24 0,-1-4-24 15,3-3-10-15,0-2-10 16,0-6-11-16,0-4-17 16,2-3-23-16,-4-7-20 15,-2-3-38-15,-2-6-24 16,-4-2-10-16,-3 0 3 16,-2 3 17-16,0 4 31 0,-4 5 41 15,3 4 33-15,-3 6 33 16,1 5 19-16,-1 3 10 15,7 6-2-15,0-1 0 16,3-1-2-16,1 0-16 16,4-2-10-16,3-2-12 15,2-5-1-15,1-2-9 0,4-3-21 16,-4-7-16-16,0-3-43 16,-1-4-48-16,-6 0-55 15,-9 1-28-15,-2-1-9 16,-6 0 5-16,-5 2 36 15,-1 2 57-15,-3 1 71 16,4 5 47-16,-4 0 33 16,3 3 19-16,3 1 3 0,0 0-35 15,5 2-94-15,1 1-132 16,4 2-145-16,0 0-85 16,6 3-38-16,2 2 14 15,1-5 86-15</inkml:trace>
  <inkml:trace contextRef="#ctx0" brushRef="#br0" timeOffset="86176.8247">18727 14025 203 0,'12'1'298'0,"-2"3"72"16,-1-1 60-16,4 6-60 16,-4-1-25-16,4 4-4 15,-4 3-20-15,3 4-28 16,-3 3-39-16,0 3-56 15,-1 2-67-15,2 0-62 0,-2 2-26 16,-4-5-19-16,1-4-11 16,-2-3-5-16,-1-2-8 15,0-6 9-15,-2-4-11 16,0-5-24-16,0-11-37 16,0-5-31-16,0-6-23 15,0-7-17-15,6 0-5 0,2 0 10 16,0 0 27-16,0 3 25 15,-2 4 34-15,3 7 50 16,1 4 41-16,1 7 37 16,1 5 31-16,-2 8 25 15,6 4 6-15,-3 1-25 16,-1 3-25-16,4-1-24 16,-2-1-18-16,0 0-20 0,1-1-28 15,0-4-41-15,-2-2-70 16,1-4-109-16,2-4-138 15,-2-7-145-15,1-5-83 16,-1-5-21-16,-5-2 43 16,3-2 126-16,-3 3 220 0,-3 4 214 15,0 2 164 1,-4 3 144-16,1 3 106 0,-1 5 56 16,0 1-10-16,-2 6-61 15,1-1-64-15,3 7-59 16,1-3-56-16,0 3-50 15,1-2-55-15,3-3-43 16,0-1-27-16,-3-1-20 16,0-4-10-16,-1-2-13 0,0-4-23 15,0-2-26-15,-4-1-11 16,-1-4-2-16,-1 2-11 16,-5 3 4-16,-1 2 17 15,2 2 22-15,-3 6 21 16,3 2 14-16,-4 7 22 15,6 2 11-15,1 4 8 0,4 1 2 16,1 2-5-16,5 1-11 16,0 0-10-16,3-3-6 15,3 0-17-15,2-6-75 16,1-8-159-16,6-5-215 16,1-5-115-16,4-12-62 15,-1 0-19-15,3-4 66 16,0 1 191-16</inkml:trace>
  <inkml:trace contextRef="#ctx0" brushRef="#br0" timeOffset="86481.8222">19604 14108 462 0,'6'-3'532'0,"0"1"52"16,2 4 27-16,0 1-104 16,6 4-191-16,-1 0-135 15,4 2-59-15,-1 3-33 0,0 0-19 16,-3 1-9-16,1 4-18 15,-5 0-13-15,-2-3-20 16,-2 0-12-16,-4-5-23 16,-2-5-19-16,-8-4-8 15,-2-5-9-15,-3-7 2 16,2-9 6-16,-2-4 31 16,4-6 25-16,5-1 13 0,4-4 17 15,2 1 13-15,7 0-2 16,-1 2-13-16,2 3-71 15,-3 3-202-15,0 2-199 16,-6 2-112-16,-1 5-51 16,-5 4-24-16,-5 6 62 15</inkml:trace>
  <inkml:trace contextRef="#ctx0" brushRef="#br0" timeOffset="87844.8823">21660 14665 119 0,'-3'-6'179'15,"0"0"26"-15,1 0 14 16,1 4-82-16,1-1-56 15,0 1-19-15,1 0 22 0,2 1 35 16,1 1 13-16,-3-1 43 16,1-2 75-16,-1 3 65 15,-1 0 32-15,0-4-5 16,-3 1 2-16,2 0-25 16,-3-4-57-16,1-1-77 15,-2-2-42-15,-2-4-29 16,0-2-24-16,-1-6-22 0,0-1-11 15,-1-7 2-15,-2-6-16 16,-5-4-8-16,4-7-19 16,-6-2 0-16,2-2-3 15,-1 4-13-15,3 4-3 16,4 4 3-16,0 10 3 16,4 5-5-16,2 4 1 15,-3 7 1-15,4 1-3 0,-1 2-5 16,4 5-4-16,0 0 7 15,0 3-3-15,0 2-1 16,1 2 3-16,2 1 0 16,-2-1-11-16,3-2-14 15,-1 2-17-15,-1-2-16 16,2 0-12-16,0 0-8 0,-3 3 15 16,0-3 14-16,2 0 12 15,0 2 21-15,-3-2 13 16,1 0 9-16,2 0 9 15,-3 0 4-15,0 2 6 16,-3-2 1-16,3 1 3 16,0 4-1-16,0-1-10 15,0 5-1-15,0 3-5 0,0 4-2 16,0 3-1-16,0 0-2 16,0-4 3-16,0-1-4 15,0-2 2-15,0-4 1 16,3-3-3-16,-2-3-5 15,-1-7-7-15,2-9-5 16,0-5-7-16,-1-6-3 16,1-6-2-16,0 3 7 0,-2 2 2 15,0 1 14-15,-2 4 10 16,2 7 9-16,0-1 3 16,0 6 1-16,2 1 3 15,-2 3-5-15,6 3-5 16,2 2-7-16,8 3-3 0,-2 4-3 15,7-2 3 1,-3 0-13-16,2 2-1 0,-3-2-7 16,-3 4 3-16,-1 0-5 15,-7 0-8-15,-3 0 7 16,-3 0-5-16,-5 4 9 16,1-4-15-16,-6 6-15 15,2-4-41-15,0 1-60 16,0-1-82-16,2-6-132 0,2 4-140 15,-1-2-68-15,3-4-2 16,2-3 46-16,0 0 93 16</inkml:trace>
  <inkml:trace contextRef="#ctx0" brushRef="#br0" timeOffset="88694.8323">21900 14053 218 0,'5'2'362'0,"-2"-2"121"15,1 0 80-15,-3 0-50 0,-1 1-57 16,0 1-69-16,0 1-69 16,4 2-76-16,-2 8-64 15,3 1-43-15,1 5-28 16,3-1-11-16,3 1-21 15,2-2-13-15,3 0-15 16,4-5-9-16,5-2-11 16,-1-7-12-16,3-6-12 0,-1-7-26 15,-2-2-28-15,-5-5-31 16,-7-4-38-16,-8-2-32 16,-8 1-6-16,-11-2 10 15,-4 4 21-15,-7 6 42 16,2 2 53-16,-4 3 53 15,3 4 26-15,5 2 19 16,3-1 7-16,5 1-11 0,5-1-12 16,6 1-14-16,6-3-13 15,5-3-7-15,10 0-7 16,6-6 0-16,-1 1-6 16,3-1 1-16,-2 4-4 15,-5 3 0-15,2 2 0 16,-6 6 0-16,2 5 1 15,-1 4 0-15,-1 5 7 0,2 5-4 16,-2 0 6-16,0 0-2 16,1 1-2-16,0-1-1 15,-3-2 0-15,-2-3 7 16,2-4-2-16,-2-2 0 16,-4-6-2-16,5-3 1 15,0-6-23-15,3-5-28 0,-2-6-21 16,1-4-16-16,-2 3-8 15,-1 1-2-15,-5 4 14 16,-1 2 24-16,1 7 32 16,0 5 24-16,-5 5 22 15,5 4 13-15,-5 1 8 16,5 3 5-16,-1-1-4 16,2 0-7-16,-2-3-8 0,3-2-7 15,-1-4-6-15,-2-3-2 16,-1-3-9-16,-4-6-4 15,1-4-2-15,-4-4-9 16,-4-2-8-16,-1-5-8 16,-2 2 1-16,1-2-1 0,1 5-5 15,2 2 8 1,-2 3-14-16,1 3-43 0,4 4-71 16,0 1-98-16,0 5-121 15,4 2-125-15,1 5-67 16,1 1 2-16,5 4 59 15,5-4 107-15</inkml:trace>
  <inkml:trace contextRef="#ctx0" brushRef="#br0" timeOffset="89260.9153">22743 13880 105 0,'14'3'242'15,"-1"-3"108"-15,1 0 71 16,-4 0 25-16,-1 0-19 16,-3 0-33-16,1 0-58 15,-2 4-56-15,4 1-56 16,-5 3-50-16,1 3-49 15,0 2-36-15,-2 2-28 0,-1 1-26 16,0-3-12-16,-1-3-15 16,-1-1-1-16,2-3-5 15,-1-3-3-15,4-6-20 16,-1-6-48-16,1-5-82 16,-1-10-95-16,0-2-63 15,0-4-30-15,0 3 0 16,1 1 47-16,0 7 89 0,-2 2 120 15,2 7 94-15,-2 0 67 16,3 6 55-16,1 1 38 16,2 5 10-16,-3-1-19 15,2 3-14-15,1 3-24 16,3-4-39-16,1 2-32 16,0-3-4-16,5-2-5 15,1-2-16-15,0-3-11 0,-4-2-7 16,0-1-33-16,-6-4-42 15,-1-2-37-15,-3-1-24 16,-3 1-18-16,-2 2 17 16,-2 4 34-16,1 0 35 15,-1 2 42-15,0 3 43 16,0 3 48-16,2 3 21 0,0 5 22 16,2 2 21-16,0 1 16 15,3 3-2-15,2 3-18 16,1-2-23-16,4 2-23 15,2-3-24-15,0-2-28 16,3 0-58-16,3-4-140 16,-2-3-215-16,4-2-137 0,-2-3-68 15,2-3-32-15,-5-5 33 16,-4 1 151-16</inkml:trace>
  <inkml:trace contextRef="#ctx0" brushRef="#br0" timeOffset="89921.9323">23356 13638 303 0,'13'-14'395'0,"3"2"106"16,0-3 45-16,-1 1-43 15,3 2-70-15,6-1-53 16,0 6-62-16,4 5-71 16,3 5-63-16,-1 4-52 15,3 7-34-15,-4 3-25 0,1 5-26 16,-7 2-8-16,-2 0-19 16,-3-1-2-16,-6-5-5 15,-1-3-4-15,-4-8-6 16,-6-5-11-16,-2-9 8 15,-6-7-5-15,1-9 3 16,-3-5-4-16,7-2 3 0,-1-3 2 16,3 1-2-16,0-3-16 15,1 5-59-15,1-1-190 16,-2-1-240-16,-3 4-128 16,-5-1-69-16,-9 4-19 15,-4 3 44-15,-15 8 224 16</inkml:trace>
  <inkml:trace contextRef="#ctx0" brushRef="#br0" timeOffset="102912.026">12354 11352 210 0,'0'1'181'0,"0"1"22"16,0-2 1-16,-2 1 0 15,0 1-10-15,-1-1-5 16,2-1 0-16,-1 0-9 0,0 0 7 16,2-1-1-16,0 1-16 15,0 0-18-15,0 0-27 16,0 0-27-16,0-2-15 15,-1 1-11-15,-1 1 0 16,2 0 2-16,-2 1 3 16,2 1 0-16,-1-1-9 15,1-1-11-15,-2 0-17 16,2 0-13-16,0 0-4 0,-1 2-5 16,1-1-4-16,0-1-2 15,0 0-2-15,1 0 1 16,-1 0-2-16,2 0-1 15,-1 0 0-15,-1 0-4 16,4 0 2-16,1 0-2 0,4 0-2 16,5-1 1-16,1-1 5 15,3 2-1-15,3-1 1 16,1-2-1-16,2 1 1 16,6 1-1-16,2-3 0 15,2 3 1-15,1-2 4 16,3 0-2-16,0-3 4 0,2 1 3 15,0-2-1 1,3-1-3-16,4-1 2 0,-1 1-1 16,2 0 0-16,-2-1-7 15,3 1-3-15,-3 4-6 16,2 1-5-16,1 0-2 16,1 3-10-16,-2 3-2 15,0 0 2-15,1 0 6 16,0 0 5-16,-6 0 1 0,2 0 6 15,-2 0 4-15,-3-1 1 16,0-1-1-16,0 2-2 16,-3-1 0-16,-1 0 4 15,2 0-2-15,-7 0-3 16,-1 1 3-16,0 1-2 16,-2-1-1-16,2 0-1 0,-2 0 3 15,1-2 2-15,1 5 6 16,-5-4 5-16,3 0 4 15,-3 1 1-15,-1-1-1 16,-2 0 2-16,-3 1-8 16,2-1-6-16,-7-1-2 15,3 2-3-15,-1-1-2 0,1-1-3 16,1 2 3 0,2-2 1-16,4 3 5 0,1-4 4 15,2 1 3-15,-1 1-3 16,4-2 7-16,3 1-9 15,-2 2-4-15,2-1 0 16,2-1-8-16,5 2 3 0,1-1 11 16,5-4 13-1,3-1 8-15,2 2 2 0,5-1 5 16,5 1 1-16,2 1-12 16,8 1-6-16,3 1 0 15,6-1 7-15,1 2-1 16,3-1 8-16,0-2 0 15,1-3-3-15,-2-2-6 16,0 1-5-16,-3-3-7 0,-5 0-14 16,-1 3-9-16,-9-1-3 15,-5 3 0-15,-5 2-5 16,-7 0 5-16,-1 0 12 16,-5 0 3-16,-6 0 1 15,-3 0 5-15,-4 0 2 16,-4 0-8-16,-5 0-1 0,-4 0 2 15,-2 0 0-15,-2 5 1 16,0-5-4-16,-2 2-1 16,1 1 4-16,-2-2-4 15,5 2 3-15,-2 0-3 16,2-2 0-16,-2 3 5 16,6-1-3-16,-4 1 4 15,5-1 1-15,-3 0-1 0,1 0-1 16,5 0 5-16,-3-1 5 15,4 1 2-15,2 0 3 16,-3-2 1-16,-2 0-2 16,1 3 1-16,-2-3 0 15,-2 1-6-15,-1-1 0 16,-2 0-1-16,0 2 0 16,-2 0-5-16,-4-3-5 0,1 1 1 15,-5 0 4 1,3-1 2-16,-4 2 3 0,2-2 2 15,-2 0 1-15,-1 0 3 16,4 0 2-16,-5 1 1 16,-1 1 2-16,0-2 7 0,0 0-1 15,0 0 4-15,0 0 1 16,0 0-5-16,0 0-3 16,0 0-3-16,0 0-4 15,0 0-5-15,0 0-7 16,2 2-6-16,-1-2 1 15,-1 0-3-15,0 0 2 16,0 0 0-16,0 0-2 16,0 0 1-16,0 0 0 0,0 0-3 15,0 2-2-15,0 1 1 16,0-3 3-16,-1 0 0 16,-1 0 5-16,2 0 0 15,-1 0-5-15,1 0 3 16,-2 0-3-16,-2 0 3 15,4 0-2-15,0 0 2 0,0 0 2 16,0 0 0-16,0-3-34 16,0 1-59-16,-2 2-103 15,1-2-191-15,-6 2-240 16,-4 0-127-16,-5 2-36 16,-6 3 24-16,-3 0 87 15,-5-1 220-15</inkml:trace>
  <inkml:trace contextRef="#ctx0" brushRef="#br0" timeOffset="117412.2477">17818 15908 150 0,'-3'0'88'16,"-2"3"16"-16,3-6 7 0,1 3 7 16,-1-2-6-16,0 2-9 15,-1-2-1-15,0 2-4 16,0 0 6-16,-1 0 0 16,0 0 3-16,3 0 11 15,-1-1 10-15,0 1 4 16,1 0-6-16,-1 0-2 0,2 0-6 15,-1 0-14-15,-1 0-14 16,-1 0-9-16,0 1-4 16,-1-1-4-16,-1 2 5 15,0 0 2-15,-1 1 4 16,4-2-6-16,-5 0-5 16,4 1-13-16,-2-1-15 0,-1 3-8 15,5-4-2-15,-3 3-7 16,2-3-3-16,1 2-3 15,-2-2 1-15,0 0 2 16,-1 0-10-16,1 0-4 16,2 0-4-16,-3 0 0 15,0 0-5-15,3 0-5 0,1 0-3 16,-2 0 4-16,0 0 1 16,2 0 0-16,-2 0-3 15,1 0 0-15,1 0 4 16,-1 0 2-16,1 0-1 15,-2 0 1-15,2 0-2 16,0 0 1-16,0 0-2 16,0 0 0-16,-2 2 2 15,2-1 3-15,-1-1 9 0,-3 2 5 16,1 0 9-16,2-1 1 16,-4 0 4-16,-3 1-2 15,0 2 4-15,0-2 6 16,-1 2-1-16,-1 1 2 15,-1-2-4-15,-5 1-9 16,1 1-10-16,-6 1-16 16,2 1-3-16,0-2-3 0,0 2 0 15,2-2 11-15,1 0 1 16,2-1 6-16,5-1-5 16,-3 0-2-16,3 0-3 15,0 1-3-15,0-2 0 16,3 2-1-16,0-1-1 15,-5 0-1-15,4 0 4 16,1 0-1-16,0 0-3 0,-5 2 5 16,4-1 1-16,-9 2-2 15,-2 1-2-15,-11 3 1 16,-1 2 1-16,-5 0-2 16,-3 1 1-16,-3 1 2 15,0 0 0-15,-3-2-2 16,0 3-1-16,-3-2-4 15,-4 0-2-15,3-1 2 16,1 1 0-16,-5-1 0 16,3-2 2-16,1 0-2 0,0 1 0 15,4-2 4-15,0-2 1 16,2-1-2-16,5-1 2 16,1-3 0-16,5 1 0 15,2-1-6-15,3-2-3 16,0 0 7-16,0 0-4 15,3-2 5-15,-1-1 3 0,1 1-1 16,0-3 2 0,-1 2 1-16,0 0 1 0,2-1 0 15,-3 1 2-15,2-2 5 16,-4-1 4-16,2 2 10 16,-2-2 7-16,-2-1-1 15,4-3 3-15,-5 1-4 16,-2-3-5-16,-1-1-7 15,2-4-3-15,-4-2 2 16,2-3-1-16,-2-5-2 0,-2-1 6 16,1-4-6-16,-3-3-5 15,-1-2-2-15,-1-3-1 16,-3-3-1-16,-1 2 2 16,1-3-1-16,-1 1-5 15,0 0 1-15,2 1-1 16,-1 1-3-16,3 3-1 15,0 2-6-15,0 2 7 0,3 3-1 16,0 1 2-16,1 0-1 16,2 3 7-16,0-1 4 15,-2 5 1-15,5 0 1 16,-1 1 4-16,1 1-1 16,1 0-5-16,1 3-1 15,0 0-6-15,0 0 3 0,0 4-4 16,0-1 5-16,0 2 3 15,0-1-1-15,0 4 3 16,0 1 0-16,5 3-1 16,-2 1 2-16,3 4-3 15,0 1 3-15,0 1-1 16,2 2-4-16,5 2 3 0,-1 2-5 16,2-1-3-16,1 2 1 15,2 0-1-15,1 0 0 16,2 1-3-16,0 2-4 15,1-2 5-15,1 0-2 16,0 0 1-16,3-1-1 16,-1 4 0-16,0-4 0 15,1 1-1-15,0-1 2 0,1-1-2 16,-1-2-1-16,0 1 2 16,2-3 0-16,2 1 0 15,1-3 0-15,0 1 0 16,0 0 3-16,0-1-3 15,-2 2 3-15,2-2 0 16,2-1 1-16,-2 0-2 16,0 0-1-16,0 0 0 0,-2 0-1 15,2 0-2-15,0 0-4 16,2 0 5-16,-2 0-1 16,0 0 3-16,0 0 1 15,0 0 0-15,0 0 2 16,0 0-4-16,0 0-2 15,-2 0 0-15,-1 0-2 0,3-1 3 16,0 1 1-16,3 0 0 16,-1 0-22-16,-1 1-46 15,2-1-120-15,3 0-189 16,-1 0-197-16,-5 0-102 16,0 0-34-16,-6-7 15 15,-5-3 124-15</inkml:trace>
  <inkml:trace contextRef="#ctx0" brushRef="#br0" timeOffset="120028.2379">21117 14875 161 0,'-7'0'287'0,"0"0"64"16,0 0 38-16,3 0-66 16,2 0-60-16,-1 0-37 15,-1 0-14-15,3 0-6 0,-1-3 0 16,0 1-12-16,-1 2-18 15,0 0-24-15,-3 0-19 16,2 0-22-16,2-2-20 16,-5 1-15-16,4 1-5 15,-2 0-5-15,2 0-5 16,0 1-3-16,-4 1-4 16,1 3-7-16,-2 7-8 15,-6 6-5-15,-2 10-5 0,-7 9-2 16,-4 6 0-16,-3 3 2 15,-2 6-3-15,4-2-7 16,0-3-10-16,2-5-18 16,4-7-72-16,3-7-138 15,3-4-209-15,4-7-163 16,5-8-81-16,2-12-32 16,5-11 48-16,2-9 143 0</inkml:trace>
  <inkml:trace contextRef="#ctx0" brushRef="#br0" timeOffset="120262.1718">20748 14920 103 0,'-1'-34'283'0,"-3"3"83"15,3 6 37-15,1 6-2 16,3 3-67-16,3 7-26 0,6 6-1 16,6 10 4-16,8 9-3 15,4 10-12-15,4 9-53 16,6 3-72-16,4 7-55 15,-1-2-45-15,2 1-26 16,-1-3-68-16,-5-6-149 16,2-2-274-16,-8-2-150 15,-4-6-79-15,-12 1-40 16,-4-4 32-16,-9-2 152 0</inkml:trace>
  <inkml:trace contextRef="#ctx0" brushRef="#br0" timeOffset="121073.2502">20832 16574 193 0,'0'-11'354'16,"-2"2"104"-16,-4 3 66 15,2 3-51-15,-5 9-46 16,0 6-49-16,-4 11-62 15,1 6-58-15,-4 10-46 0,2 5-46 16,-2 7-56-16,2 1-39 16,-4 1-35-16,2 0-16 15,2-4-12-15,-2-4-8 16,4-6-22-16,2-6-58 16,0-8-95-16,3-3-157 15,-1-9-184-15,2-8-106 16,1-6-37-16,-2-9 28 0,-1-13 97 15,-1-8 193-15</inkml:trace>
  <inkml:trace contextRef="#ctx0" brushRef="#br0" timeOffset="121261.5482">20510 16621 365 0,'0'-19'407'0,"0"8"76"15,10 10 40-15,10 13-115 16,6 12-125-16,9 8-82 15,9 8-46-15,6 7-57 16,3-1-41-16,4 6-123 16,-2 3-215-16,-4 1-145 15,-4 6-73-15,-7 5-42 16,-8 4-10-16,-9 5 116 0</inkml:trace>
  <inkml:trace contextRef="#ctx0" brushRef="#br0" timeOffset="126478.2339">17755 15898 95 0,'1'-2'90'16,"-1"2"17"-16,2 0 20 15,0 0 11-15,-4 0-8 16,0 2-19-16,1-2-18 16,-1 3-19-16,0 0-27 15,-1-1-19-15,2 0-17 16,-3 1-6-16,4-2-6 0,-3 0-40 15,3-1-46-15,0 0-55 16,-1 3-45-16,-3-1-23 16,4-2 6-16</inkml:trace>
  <inkml:trace contextRef="#ctx0" brushRef="#br0" timeOffset="136161.3596">2926 12671 396 0,'-8'0'412'0,"-1"0"67"15,-2 0 55-15,1-3-111 0,-4 1-89 16,-2 0-53-16,-1-1-22 15,-5 0-40-15,1 1-33 16,-4 0-39-16,-2-3-39 16,-3 2-22-16,-2-2-9 15,-1 1-11-15,-2 1-15 16,2 0-8-16,-1 3-4 16,4 0-6-16,0 0-11 0,0 2-4 15,9 1-7-15,-1-2-1 16,3 2-5-16,1 2-4 15,3 1-3-15,0 1-9 16,1 3 3-16,1 6-3 16,1 0 4-16,3 7 3 15,-1 5 2-15,5 7 4 0,2 9 1 16,3 6 0-16,1 9-3 16,4 7 0-16,2 9 1 15,-1 6-2-15,2 6-1 16,3 3 6-16,-3 0-1 15,3 0 4-15,-3-2 0 16,-2-4 5-16,1-3-7 16,-1-6-2-16,-3-5-1 0,1-3-2 15,-2-7-2-15,0-7-1 16,-1-9 2-16,-1-4-2 16,0-6 6-16,0-7-3 15,0-1 1-15,0-6 1 16,1 0 1-16,2-1-1 15,-2 0-4-15,2 0 0 0,-1 0-1 16,1 1-1-16,2-3-1 16,-2 2 2-16,3-1-1 15,1-2-1-15,-1 1-2 16,2-1 3-16,-2 1 1 16,0-4 0-16,1 2 3 15,-3-3 3-15,1 3 0 0,-1-3-4 16,0 3 0-1,-1-4 1-15,0 2 1 0,-2 1-1 16,2-2 2-16,-3-3 3 16,0 0 1-16,1-3-2 15,-1-2 3-15,0 2 3 16,2-4-6-16,-2 0-2 16,1 0-4-16,1-2-2 15,3 1-2-15,4 1-3 16,4 3 3-16,10 0 2 0,9 2 0 15,6-2 6-15,11 2 0 16,3-1 0-16,7-2 0 16,-1 4-8-16,1-2-49 15,-4 0-146-15,-5 3-270 16,-7 3-145-16,-11 5-80 16,-7 2-30-16,-8 3 32 15,-9 4 162-15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10-16T06:16:43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13120 1782 105 0,'13'3'33'0,"2"-3"26"15,3-2-2-15,1-3-19 16,0-1 10-16,-1-8-6 16,2-1-4-16,-3-3-28 15,0-2 26-15,-4-2 23 0,0-2-6 16,-5-3 22-16,-6 0 10 16,-2 0 39-16,-4-1 9 15,-6 1 8-15,-6 4 37 16,-2 1 6-16,-5 7-9 0,-3 3-37 15,-3 2-26-15,-1 7-17 16,-1 6-43-16,1 7-24 16,1 9-21-16,7 5-7 0,4 8 8 15,5 3-8-15,8 5-68 16,6 3-129-16,11-4-104 16,6-5-59-16,11-8-36 15,4-11 1-15,7-10 98 0</inkml:trace>
  <inkml:trace contextRef="#ctx0" brushRef="#br0" timeOffset="1082.0322">15317 1223 271 0,'-23'0'314'16,"5"0"65"-16,1 0-17 0,4 0-45 15,2 0-22-15,1 0-31 16,2 0-32-16,-1 0-39 16,4 0-28-16,1 0-43 0,-5 8-44 15,-1 0-25-15,-1 5-32 16,2 6-11-16,1 6-1 16,3 1 2-16,1 5 0 0,8 1-1 15,1 0 5-15,7 2 5 16,2-7-4-16,8 1-8 15,2-6 0-15,2-5-1 0,4-5-10 16,0-8 3-16,2-7-8 16,-2-7 12-16,-5-8-3 15,-2-6 7-15,-4-5 6 0,-5-5-7 16,-8-6 10-16,-6-3-1 16,-3 0-15-16,-5 1 3 15,0 5-1-15,-3 3 1 0,-3 8-14 16,-4 8-9-16,-2 9 8 15,-2 9-36-15,1 9-56 16,-3 11-88-16,3 10-139 0,6 7-129 16,4 4-58-16,8 3-15 15,3-5 45-15,7 0 109 0</inkml:trace>
  <inkml:trace contextRef="#ctx0" brushRef="#br0" timeOffset="1801.0094">17176 1156 93 0,'-14'-3'235'16,"-2"-2"105"-16,3 1 56 0,-1-1-26 15,1-3-53-15,4 5-28 16,-4-4-29-16,5 5-53 0,2-1-44 15,1-2-48-15,-1 4-23 16,1 1-36-16,2 0-25 16,-2 1-12-16,2 5 8 0,-3 6-7 15,2 7-1-15,-1 8-11 16,3 4-2-16,2 5 3 16,3 1 1-16,9 1 8 0,1-1-4 15,9-2 11-15,5-5 0 16,3-3-6-16,3-8-5 0,2-6-6 15,0-6-3-15,-4-9-2 16,-2-6 8-16,0-12-4 16,-7-9 4-16,-6-8-7 15,-6-6 1-15,-6-7-5 0,-8-4-2 16,-5 0 7-16,-2 2-9 16,-4 6 6-16,2 7 2 0,-4 8-3 15,-1 9-5-15,-5 8-52 16,-5 11-86-16,-5 16-168 15,-8 15-148-15,-7 11-72 0,-4 10-38 16,-6 5 31-16,-6 5 104 16</inkml:trace>
  <inkml:trace contextRef="#ctx0" brushRef="#br0" timeOffset="2843.8528">13129 1561 168 0,'-7'-9'157'0,"3"0"29"16,-3 1-4-16,0-1 22 16,1-3-1-16,-1 4 3 0,2-2-14 15,-2 3-1-15,1 1-3 16,-1 1-28-16,-3 0-5 15,1 0-26-15,1 2-33 0,-3 3-23 16,0 0-14-16,-2 2-10 16,0 3-27-16,1 3-13 15,-5 6-5-15,4 3-8 0,-1 7-3 16,-2 5 6-16,7 5 5 16,-2 3 0-16,6 1 10 15,5 5 21-15,5-3 10 16,7 0-1-16,6-1 15 0,4-4 16 15,10-7-2-15,-2-4-8 16,6-11-5-16,3-7-9 16,-1-6-13-16,0-6-23 15,-3-7-6-15,-6-6-6 16,-5-6-8-16,-6-6 5 0,-10-6 0 16,-6-5 0-16,-10-1 0 15,-5 1 6-15,-4 3 3 16,-4 3-5-16,-1 9-1 15,-6 6 0-15,4 9-4 0,-2 7-27 16,1 9-53-16,5 6-89 16,2 9-143-16,7 6-141 15,5 1-72-15,6 1-17 0,5 0 36 16,7-1 106-16</inkml:trace>
  <inkml:trace contextRef="#ctx0" brushRef="#br0" timeOffset="3640.0622">15072 1186 157 0,'-3'-8'232'15,"0"2"83"-15,-1-2 14 0,0 2-16 16,-5-1 1-16,4 2 9 15,-3 0-32-15,0 3-42 0,-3 1-40 16,0 1-61-16,-2 1-49 16,4 6-42-16,-4 3-22 15,-3 6-16-15,2 7-8 0,-2 5 1 16,2 7-9-16,1 3 6 16,2 4 11-16,5 1 4 15,2-1 2-15,4 2-5 0,5-2 7 16,7-1-8-16,3-5 1 15,8-4 7-15,3-5 6 16,5-8 4-16,8-5-6 16,0-7 3-16,3-9 1 15,5-8-17-15,-1-7-6 0,-2-4 2 16,-5-4-2-16,-5-4 1 16,-6-5-12-16,-4-7-8 0,-10 0-2 15,-2-5-8-15,-10-2-18 16,-5 0-7-16,-8 3 2 15,-7 5 10-15,-7 5-1 0,-5 4 2 16,-3 7 9-16,-8 7 6 16,2 7 2-16,-4 10-10 15,0 7-1-15,4 4 2 0,4 6-33 16,5 4-71-16,5 3-106 16,8 5-156-16,7 1-102 15,8-2-59-15,12-1 19 0,4-3 66 16,3-3 142-16</inkml:trace>
  <inkml:trace contextRef="#ctx0" brushRef="#br0" timeOffset="4339.0615">17065 1015 110 0,'-3'0'276'15,"-1"0"119"-15,-3 0 68 16,2 0-5-16,4 0-30 0,1 2-59 16,-2-2-80-16,2 1-77 15,-2 7-79-15,2 1-63 0,-1 6-37 16,1 4-16-16,3 5-9 16,4 3 2-16,2 4 3 15,5 3 6-15,5-1 12 16,0 0-6-16,7-3-10 0,2 2-11 15,0-6-2-15,2-1-7 16,-1-6-10-16,-1-5 5 16,0-9 3-16,-3-7 2 0,0-8 3 15,-5-7 1-15,1-10 9 16,-10-6-3-16,-5-10 3 0,-2-4-3 16,-4-1-5-16,-5-4 1 15,-3 2 3-15,-5 4-5 16,0 5-4-16,-1 7-3 0,-3 5-1 15,-5 9 0-15,-1 6-46 16,-4 10-60-16,-3 8-114 16,0 13-167-16,-1 7-106 0,-2 7-59 15,-2 6 12-15,3 3 59 16,-4 3 153-16</inkml:trace>
  <inkml:trace contextRef="#ctx0" brushRef="#br0" timeOffset="5455.0722">14154 3184 96 0,'-9'-4'269'16,"4"0"78"-16,-2 3 40 15,0 1-49-15,1 0-43 16,0 0-51-16,-3 3-62 16,-1 3-26-16,-4 10 4 0,-2 6 7 15,-1 11-5-15,-1 10-14 16,3 7-12-16,5 3-8 16,4 2-26-16,1-4-31 0,11-5-29 15,5-2-13-15,8-7 0 16,10-5-12-16,-3-5 5 15,9-11-5-15,3-7-7 16,0-7-7-16,1-14-23 16,-2-8-13-16,-5-11-30 0,-6-10-18 15,-8-7-34-15,-10-6-24 16,-4-4 5-16,-11 0 10 16,-3 5 12-16,-3 6 25 15,-4 8 34-15,-5 8 29 16,1 10 10-16,-5 7-3 0,-2 12 9 15,0 9-20-15,2 9-67 16,-1 11-134-16,6 12-127 16,5-1-59-16,8 5-35 15,8-6 3-15,7-5 94 0</inkml:trace>
  <inkml:trace contextRef="#ctx0" brushRef="#br0" timeOffset="6017.6283">15407 3148 158 0,'7'-6'300'0,"-6"0"126"16,1 0 100-16,-4 3-27 16,-1 1-37-16,-3-5-49 15,-3 5-34-15,5-4-77 16,-4 4-76-16,5 0-57 16,0 2-53-16,0 0-29 0,-1 3-38 15,1-2-17-15,1 6-16 16,1 6-16-16,1 5 1 15,1 7 4-15,4 9 4 16,3 2-7-16,5 1 5 0,4 1 6 16,4-4-13-16,7-4-15 15,4-4-4-15,8-11 3 16,7-8-11-16,0-10-10 16,2-8-2-16,-3-9-1 15,-2-7 1-15,-9-7-7 0,-6-4 2 16,-8-6 3-16,-11-7 3 15,-10-1 9-15,-8-2 5 16,-11 6 3-16,-6 3 8 16,-5 7 7-16,-3 10 4 15,-2 10-4-15,0 6-10 0,-1 10-34 16,-2 5-60-16,3 8-107 16,5 2-132-16,5 6-159 15,11 2-74-15,6-5-9 16,8-4 41-16,3-6 112 0</inkml:trace>
  <inkml:trace contextRef="#ctx0" brushRef="#br0" timeOffset="6614.092">17053 2607 382 0,'-3'-7'510'15,"-1"-1"80"-15,-1 1 36 0,1 5-104 16,0-3-134-16,0 3-125 16,3-1-105-16,-1-1-67 15,0-1-15-15,1 2-33 16,2 2-29-16,3 5-14 0,1 10-2 16,3 8 7-16,1 6-20 15,4 4 3-15,1 2 2 16,6 0 2-16,0-1-1 15,4-1 7-15,1 0 10 16,2-4-6-16,2-3 2 16,-1-5-10-16,2-7-1 0,3-8-15 15,1-8-3-15,4-10 0 16,-2-7 9-16,0-10 7 16,-4-7 7-16,-7-9 0 0,1-3 2 15,-11-9 14-15,-4-2 3 16,-6-1-1-16,-10 3-14 15,-6 3 1-15,-8 9-12 16,-9 5-19-16,-7 12-2 16,-3 11-16-16,-6 11-61 0,-4 10-120 15,-4 10-194-15,0 11-98 16,-2 2-65-16,4 5-6 16,-1 1 63-16,0 1 158 15</inkml:trace>
  <inkml:trace contextRef="#ctx0" brushRef="#br0" timeOffset="8020.1981">15570 2890 176 0,'-1'-2'125'0,"-3"2"21"15,0-3 6-15,2 3 4 16,-3-1 2-16,0 0-7 0,0-1-35 15,0 2-26-15,-5 2-17 16,0 0-11-16,0 3-12 16,-3 5-17-16,-6 3 7 15,0 3-16-15,-3 6-8 16,0 7-6-16,2 5-13 0,2 7-3 16,-1 0-24-16,6 4-113 15,3-5-93-15,4-4-47 16,6-15-14-16,6-13 3 15</inkml:trace>
  <inkml:trace contextRef="#ctx0" brushRef="#br0" timeOffset="79405.7385">3661 12608 113 0,'-1'0'150'15,"-1"0"25"-15,2 1-7 0,-1 0-21 16,-1 1-29-16,2-2-37 16,-2 1-24-16,2-1-14 15,0 2-7-15,0-2-7 16,0 2 0-16,2-2-1 15,-2 0-8-15,2 1-10 16,1 1-1-16,3-1-10 0,5 3-10 16,5 2-3-16,8 2 5 15,4 1 2-15,10-2 10 16,4 4 19-16,11-2 10 16,7 0-2-16,3-1 7 15,2-4 1-15,3-2-8 16,-3 2-6-16,-4-3-10 0,-2 1 0 15,-7 1-9-15,-5-2-1 16,-8 2 0-16,-5-1-5 16,-7-1-1-16,-5-1 1 15,-3 1-1-15,-5 1 7 16,-4 0-6-16,2-2-4 16,-5 1 5-16,-1 1-1 15,-1-2-41-15,1 3-78 16,-3 1-90-16,0-1-41 0,-4 3-27 15,-4-2 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48985-8E84-4646-9AB8-6B52A7257D0E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CDB50-2A73-4D29-AA08-3F8568E9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8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AE6F8-97FB-4265-93DA-3FECA024295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23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AE6F8-97FB-4265-93DA-3FECA02429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435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AE6F8-97FB-4265-93DA-3FECA02429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9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790F-7421-49B5-A335-8A15BB65C9AD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CE9D669-5A12-4F50-8FAF-C89743F6F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75" y="240690"/>
            <a:ext cx="1112907" cy="1449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0F69D62-0BC0-4856-8B0E-EB56B8FBD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482" y="655386"/>
            <a:ext cx="2260722" cy="6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7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B13D-7C50-4893-9B96-D671BAC7961C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AED9-73BB-43FB-BE57-5F116564B6DB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900" smtClean="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37757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0" y="7620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7086600" y="1171576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900" smtClean="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477378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 - Text &amp; Bullets - White B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309669" y="199995"/>
            <a:ext cx="7176120" cy="399604"/>
          </a:xfrm>
          <a:prstGeom prst="rect">
            <a:avLst/>
          </a:prstGeom>
        </p:spPr>
        <p:txBody>
          <a:bodyPr vert="horz" lIns="91111" tIns="45555" rIns="91111" bIns="45555" anchor="b"/>
          <a:lstStyle>
            <a:lvl1pPr marL="0" indent="0">
              <a:buNone/>
              <a:defRPr sz="794" b="1" cap="all" baseline="0">
                <a:solidFill>
                  <a:srgbClr val="EB8024"/>
                </a:solidFill>
                <a:latin typeface="+mj-lt"/>
                <a:cs typeface="BentonSans Book"/>
              </a:defRPr>
            </a:lvl1pPr>
          </a:lstStyle>
          <a:p>
            <a:pPr lvl="0"/>
            <a:r>
              <a:rPr lang="en-US" dirty="0"/>
              <a:t>CATEGORY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09669" y="645145"/>
            <a:ext cx="7176120" cy="545609"/>
          </a:xfrm>
          <a:prstGeom prst="rect">
            <a:avLst/>
          </a:prstGeom>
        </p:spPr>
        <p:txBody>
          <a:bodyPr lIns="91111" tIns="45555" rIns="91111" bIns="45555"/>
          <a:lstStyle>
            <a:lvl1pPr marL="0" indent="0">
              <a:buNone/>
              <a:defRPr sz="1588" baseline="0">
                <a:latin typeface="+mj-lt"/>
              </a:defRPr>
            </a:lvl1pPr>
            <a:lvl2pPr>
              <a:defRPr sz="1588"/>
            </a:lvl2pPr>
            <a:lvl3pPr>
              <a:defRPr sz="1588"/>
            </a:lvl3pPr>
            <a:lvl4pPr>
              <a:defRPr sz="1588"/>
            </a:lvl4pPr>
            <a:lvl5pPr>
              <a:defRPr sz="1588"/>
            </a:lvl5pPr>
          </a:lstStyle>
          <a:p>
            <a:pPr lvl="0"/>
            <a:r>
              <a:rPr lang="nl-NL" dirty="0" err="1"/>
              <a:t>Slide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80398" y="6536778"/>
            <a:ext cx="563603" cy="23070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marL="0" indent="0" algn="ctr"/>
            <a:fld id="{9C0653CD-709A-4C23-AF85-C211F9C3D3CB}" type="slidenum">
              <a:rPr lang="nl-NL" sz="899" smtClean="0">
                <a:solidFill>
                  <a:schemeClr val="tx1"/>
                </a:solidFill>
                <a:latin typeface="+mj-lt"/>
                <a:ea typeface="BentonSans"/>
                <a:cs typeface="BentonSans"/>
                <a:sym typeface="BentonSans"/>
              </a:rPr>
              <a:pPr marL="0" indent="0" algn="ctr"/>
              <a:t>‹#›</a:t>
            </a:fld>
            <a:endParaRPr lang="en-GB" sz="899" dirty="0">
              <a:solidFill>
                <a:schemeClr val="tx1"/>
              </a:solidFill>
              <a:latin typeface="+mj-lt"/>
              <a:ea typeface="BentonSans"/>
              <a:cs typeface="BentonSans"/>
              <a:sym typeface="BentonSans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09668" y="1883046"/>
            <a:ext cx="8493591" cy="4724272"/>
          </a:xfrm>
          <a:prstGeom prst="rect">
            <a:avLst/>
          </a:prstGeom>
        </p:spPr>
        <p:txBody>
          <a:bodyPr vert="horz"/>
          <a:lstStyle>
            <a:lvl1pPr marL="151198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1pPr>
            <a:lvl2pPr marL="494080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2pPr>
            <a:lvl3pPr marL="836963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3pPr>
            <a:lvl4pPr marL="1179845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4pPr>
            <a:lvl5pPr marL="1522728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hape 93"/>
          <p:cNvSpPr/>
          <p:nvPr userDrawn="1"/>
        </p:nvSpPr>
        <p:spPr>
          <a:xfrm>
            <a:off x="389578" y="1210100"/>
            <a:ext cx="446486" cy="26790"/>
          </a:xfrm>
          <a:prstGeom prst="rect">
            <a:avLst/>
          </a:prstGeom>
          <a:solidFill>
            <a:srgbClr val="EB802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2AC00"/>
                </a:solidFill>
              </a:defRPr>
            </a:pPr>
            <a:endParaRPr sz="1270" dirty="0">
              <a:solidFill>
                <a:srgbClr val="EF6317"/>
              </a:solidFill>
            </a:endParaRPr>
          </a:p>
        </p:txBody>
      </p:sp>
      <p:sp>
        <p:nvSpPr>
          <p:cNvPr id="64" name="Text Placeholder 14"/>
          <p:cNvSpPr>
            <a:spLocks noGrp="1"/>
          </p:cNvSpPr>
          <p:nvPr>
            <p:ph type="body" sz="quarter" idx="40"/>
          </p:nvPr>
        </p:nvSpPr>
        <p:spPr>
          <a:xfrm>
            <a:off x="309670" y="1245441"/>
            <a:ext cx="4114688" cy="571786"/>
          </a:xfrm>
          <a:prstGeom prst="rect">
            <a:avLst/>
          </a:prstGeom>
        </p:spPr>
        <p:txBody>
          <a:bodyPr vert="horz" lIns="91111" tIns="45555" rIns="91111" bIns="45555" anchor="b">
            <a:normAutofit/>
          </a:bodyPr>
          <a:lstStyle>
            <a:lvl1pPr marL="0" indent="0">
              <a:buNone/>
              <a:defRPr sz="899" b="1" cap="all" baseline="0">
                <a:solidFill>
                  <a:srgbClr val="EB8024"/>
                </a:solidFill>
                <a:latin typeface="+mj-lt"/>
                <a:cs typeface="BentonSans Book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7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600CD-ED43-46FE-944D-35A18843F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87062"/>
            <a:ext cx="6858000" cy="152290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FAC8A1D-A335-4338-BF91-B13190DB9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CE9D669-5A12-4F50-8FAF-C89743F6F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75" y="240690"/>
            <a:ext cx="1112907" cy="1449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0F69D62-0BC0-4856-8B0E-EB56B8FBD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482" y="655386"/>
            <a:ext cx="2260722" cy="68365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57AB13E6-DB63-4C49-BA70-8AFFC9F3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714500" cy="365125"/>
          </a:xfrm>
        </p:spPr>
        <p:txBody>
          <a:bodyPr/>
          <a:lstStyle/>
          <a:p>
            <a:fld id="{24DC790F-7421-49B5-A335-8A15BB65C9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DFF979C4-3847-43C0-BE86-76D699ED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34290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87DC9952-3525-4589-B72C-ECF3FBFE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196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83076-454E-4BA8-A102-132B5057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5570"/>
            <a:ext cx="7886700" cy="997989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AAAEF1-D903-445F-994F-004B0B23D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62555"/>
            <a:ext cx="7886700" cy="391440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FD0A83-FB8F-46A4-BD77-6D2EF6BBF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584" y="169910"/>
            <a:ext cx="2110841" cy="976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D4A800B-A963-4222-970C-E54BDBF840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76" y="169911"/>
            <a:ext cx="765617" cy="997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5E7CA1B-08E2-483D-842C-FE4B1CDFD1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018" y="442167"/>
            <a:ext cx="1497998" cy="453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AB47AB9-98CA-4974-9401-0C960D9C373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95908"/>
            <a:ext cx="7929563" cy="24765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dirty="0" smtClean="0">
                <a:solidFill>
                  <a:srgbClr val="101141"/>
                </a:solidFill>
              </a:rPr>
              <a:t>BITS </a:t>
            </a:r>
            <a:r>
              <a:rPr lang="en-US" altLang="en-US" sz="1100" dirty="0" err="1" smtClean="0">
                <a:solidFill>
                  <a:srgbClr val="101141"/>
                </a:solidFill>
              </a:rPr>
              <a:t>Pilani</a:t>
            </a:r>
            <a:r>
              <a:rPr lang="en-US" altLang="en-US" sz="1100" dirty="0" smtClean="0">
                <a:solidFill>
                  <a:srgbClr val="101141"/>
                </a:solidFill>
              </a:rPr>
              <a:t>, </a:t>
            </a:r>
            <a:r>
              <a:rPr lang="en-US" altLang="en-US" sz="1100" dirty="0" err="1" smtClean="0">
                <a:solidFill>
                  <a:srgbClr val="101141"/>
                </a:solidFill>
              </a:rPr>
              <a:t>Pilani</a:t>
            </a:r>
            <a:r>
              <a:rPr lang="en-US" altLang="en-US" sz="1100" dirty="0" smtClean="0">
                <a:solidFill>
                  <a:srgbClr val="101141"/>
                </a:solidFill>
              </a:rPr>
              <a:t> Campus</a:t>
            </a:r>
          </a:p>
        </p:txBody>
      </p:sp>
      <p:grpSp>
        <p:nvGrpSpPr>
          <p:cNvPr id="1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256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2C1DB0-0445-41A0-ACEE-03823BDE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A063E9-4D4B-4FC0-9FFA-430D5573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2C3D7AC-B70C-4092-ABFD-66FCCE55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8AB-DA3C-4CB0-8904-60D39B1950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520A7B2-5640-43B0-901F-372EDFE7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1A0A19-0DD3-49DB-9ABA-6A78DBE1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992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BE7C04-8733-488B-BB67-9F223195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710E04-046C-4034-B097-9E383244B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C8EA0FE-93F3-4B79-B040-66F5A04B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B7CD1DC-62A6-4B84-8F1D-71623F8B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43B5-5FC3-457A-8B78-AA42173FD6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7C86D4-C410-4DBF-8762-FF52E344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CDE0619-F381-4817-AF40-90C3A5B0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63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11BD0A-8D4B-4F70-B10E-6BDFF536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87AA0EF-567C-4DAD-BB24-8402D0D4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DCE08C3-D7C5-44BC-9C10-A5D47836C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9270607-3E69-429C-9544-018319465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F1FABAD-A260-435A-9053-23476ADB4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CAD5625-88A7-4431-918C-1FCE6264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A4DA-62CB-43A4-9353-73E74A7574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0A25D9B-4831-45AE-AB61-77038301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25798B0-5E82-4E60-BD86-603FA39D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8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2167"/>
            <a:ext cx="7886700" cy="8532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299"/>
            <a:ext cx="7886700" cy="4665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87320"/>
            <a:ext cx="2057400" cy="365125"/>
          </a:xfrm>
        </p:spPr>
        <p:txBody>
          <a:bodyPr/>
          <a:lstStyle/>
          <a:p>
            <a:fld id="{5D1E2D5E-AC7B-4B37-9246-DABB8770DABE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981" y="6477001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76600" y="6565108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dirty="0" smtClean="0">
                <a:solidFill>
                  <a:srgbClr val="101141"/>
                </a:solidFill>
              </a:rPr>
              <a:t>BITS </a:t>
            </a:r>
            <a:r>
              <a:rPr lang="en-US" altLang="en-US" sz="1100" dirty="0" err="1" smtClean="0">
                <a:solidFill>
                  <a:srgbClr val="101141"/>
                </a:solidFill>
              </a:rPr>
              <a:t>Pilani</a:t>
            </a:r>
            <a:r>
              <a:rPr lang="en-US" altLang="en-US" sz="1100" dirty="0" smtClean="0">
                <a:solidFill>
                  <a:srgbClr val="101141"/>
                </a:solidFill>
              </a:rPr>
              <a:t>, </a:t>
            </a:r>
            <a:r>
              <a:rPr lang="en-US" altLang="en-US" sz="1100" dirty="0" err="1" smtClean="0">
                <a:solidFill>
                  <a:srgbClr val="101141"/>
                </a:solidFill>
              </a:rPr>
              <a:t>Pilani</a:t>
            </a:r>
            <a:r>
              <a:rPr lang="en-US" altLang="en-US" sz="1100" dirty="0" smtClean="0">
                <a:solidFill>
                  <a:srgbClr val="101141"/>
                </a:solidFill>
              </a:rPr>
              <a:t> Campus</a:t>
            </a:r>
          </a:p>
        </p:txBody>
      </p:sp>
      <p:pic>
        <p:nvPicPr>
          <p:cNvPr id="12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8"/>
          <p:cNvGrpSpPr>
            <a:grpSpLocks/>
          </p:cNvGrpSpPr>
          <p:nvPr userDrawn="1"/>
        </p:nvGrpSpPr>
        <p:grpSpPr bwMode="auto">
          <a:xfrm>
            <a:off x="2133600" y="6453982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7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" name="Rectangle 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24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1AAEC5-4E16-41EF-A1E4-8A5D21C8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2C09611-7F4A-433D-912A-AAC34693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3B25-CB58-45A2-92CE-132D94BDC7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70DC0C2-D439-4BEB-9001-78660C05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6D918C-E13F-46B9-AD96-72E601F3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363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835398C-D002-4B92-9667-89601242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A60D-A378-4388-8F7C-2CE3DBDA59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5DDD067-8B3B-4536-958C-1089B553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2B8BF4-C3D0-44EA-AC6D-C4B89ED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62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BA5091-6BC5-4425-AAFB-78A9CC49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B630BAB-AAE7-427A-838D-1BF2C5402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00C8370-6CB6-43F8-B742-A97EF137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D8AA3F0-5A46-42A7-9082-C1462301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64BE-BBB4-4250-A714-DA52E34663A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D81651D-0F79-46EE-A745-899AF5A6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7376205-252C-46F2-AAE4-25E972A5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22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401017-7E6D-4FD1-8014-707B9A18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0B3D9B4-3FFD-4AB0-96CA-2F3B41B81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D3799D9-C754-4197-B84D-72F91469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24145DF-CA2C-47DC-A190-FE3356EE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CB27-79A4-4C4B-A5AA-09D7B8C301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D0FE476-0EF6-4F70-B776-5DA21E35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61C66AE-08DE-4601-811F-8BBF0FDF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1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C58B78-574F-4C66-B5BC-4E0F7A0A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8611C8-C8B7-4FF1-83BC-0D1C0BA7C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3E44EC-B28C-4D4D-AB92-0F4F890E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B13D-7C50-4893-9B96-D671BAC7961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752294-85BD-4290-AEB8-9B3ED03B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9C182AF-80E0-43AB-B5A1-C1025F13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455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7560886-23A6-4613-9B79-CE5EACF68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EF7209D-044D-4E3F-8D24-FEA93E5FE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253F9B3-8678-4510-8FA6-1D225C0F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AED9-73BB-43FB-BE57-5F116564B6D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BC5B70-38F4-4560-B70A-79A1635E8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2346E8D-6ABB-499F-96C9-E1B6B867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62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 - Text &amp; Bullets - White B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309669" y="199995"/>
            <a:ext cx="7176120" cy="399604"/>
          </a:xfrm>
          <a:prstGeom prst="rect">
            <a:avLst/>
          </a:prstGeom>
        </p:spPr>
        <p:txBody>
          <a:bodyPr vert="horz" lIns="91111" tIns="45555" rIns="91111" bIns="45555" anchor="b"/>
          <a:lstStyle>
            <a:lvl1pPr marL="0" indent="0">
              <a:buNone/>
              <a:defRPr sz="794" b="1" cap="all" baseline="0">
                <a:solidFill>
                  <a:srgbClr val="EB8024"/>
                </a:solidFill>
                <a:latin typeface="+mj-lt"/>
                <a:cs typeface="BentonSans Book"/>
              </a:defRPr>
            </a:lvl1pPr>
          </a:lstStyle>
          <a:p>
            <a:pPr lvl="0"/>
            <a:r>
              <a:rPr lang="en-US" dirty="0"/>
              <a:t>CATEGORY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09669" y="645145"/>
            <a:ext cx="7176120" cy="545609"/>
          </a:xfrm>
          <a:prstGeom prst="rect">
            <a:avLst/>
          </a:prstGeom>
        </p:spPr>
        <p:txBody>
          <a:bodyPr lIns="91111" tIns="45555" rIns="91111" bIns="45555"/>
          <a:lstStyle>
            <a:lvl1pPr marL="0" indent="0">
              <a:buNone/>
              <a:defRPr sz="1588" baseline="0">
                <a:latin typeface="+mj-lt"/>
              </a:defRPr>
            </a:lvl1pPr>
            <a:lvl2pPr>
              <a:defRPr sz="1588"/>
            </a:lvl2pPr>
            <a:lvl3pPr>
              <a:defRPr sz="1588"/>
            </a:lvl3pPr>
            <a:lvl4pPr>
              <a:defRPr sz="1588"/>
            </a:lvl4pPr>
            <a:lvl5pPr>
              <a:defRPr sz="1588"/>
            </a:lvl5pPr>
          </a:lstStyle>
          <a:p>
            <a:pPr lvl="0"/>
            <a:r>
              <a:rPr lang="nl-NL" dirty="0" err="1"/>
              <a:t>Slide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80398" y="6536778"/>
            <a:ext cx="563603" cy="23070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fld id="{9C0653CD-709A-4C23-AF85-C211F9C3D3CB}" type="slidenum">
              <a:rPr lang="nl-NL" sz="899" smtClean="0">
                <a:solidFill>
                  <a:prstClr val="black"/>
                </a:solidFill>
                <a:latin typeface="Calibri Light" panose="020F0302020204030204"/>
                <a:ea typeface="BentonSans"/>
                <a:cs typeface="BentonSans"/>
                <a:sym typeface="BentonSans"/>
              </a:rPr>
              <a:pPr algn="ctr"/>
              <a:t>‹#›</a:t>
            </a:fld>
            <a:endParaRPr lang="en-GB" sz="899" dirty="0">
              <a:solidFill>
                <a:prstClr val="black"/>
              </a:solidFill>
              <a:latin typeface="Calibri Light" panose="020F0302020204030204"/>
              <a:ea typeface="BentonSans"/>
              <a:cs typeface="BentonSans"/>
              <a:sym typeface="BentonSans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09668" y="1883046"/>
            <a:ext cx="8493591" cy="4724272"/>
          </a:xfrm>
          <a:prstGeom prst="rect">
            <a:avLst/>
          </a:prstGeom>
        </p:spPr>
        <p:txBody>
          <a:bodyPr vert="horz"/>
          <a:lstStyle>
            <a:lvl1pPr marL="151198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1pPr>
            <a:lvl2pPr marL="494080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2pPr>
            <a:lvl3pPr marL="836963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3pPr>
            <a:lvl4pPr marL="1179845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4pPr>
            <a:lvl5pPr marL="1522728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hape 93"/>
          <p:cNvSpPr/>
          <p:nvPr userDrawn="1"/>
        </p:nvSpPr>
        <p:spPr>
          <a:xfrm>
            <a:off x="389578" y="1210100"/>
            <a:ext cx="446486" cy="26790"/>
          </a:xfrm>
          <a:prstGeom prst="rect">
            <a:avLst/>
          </a:prstGeom>
          <a:solidFill>
            <a:srgbClr val="EB802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400">
                <a:solidFill>
                  <a:srgbClr val="F2AC00"/>
                </a:solidFill>
              </a:defRPr>
            </a:pPr>
            <a:endParaRPr sz="1270" dirty="0">
              <a:solidFill>
                <a:srgbClr val="EF6317"/>
              </a:solidFill>
              <a:cs typeface="Arial" panose="020B0604020202020204" pitchFamily="34" charset="0"/>
            </a:endParaRPr>
          </a:p>
        </p:txBody>
      </p:sp>
      <p:sp>
        <p:nvSpPr>
          <p:cNvPr id="64" name="Text Placeholder 14"/>
          <p:cNvSpPr>
            <a:spLocks noGrp="1"/>
          </p:cNvSpPr>
          <p:nvPr>
            <p:ph type="body" sz="quarter" idx="40"/>
          </p:nvPr>
        </p:nvSpPr>
        <p:spPr>
          <a:xfrm>
            <a:off x="309670" y="1245441"/>
            <a:ext cx="4114688" cy="571786"/>
          </a:xfrm>
          <a:prstGeom prst="rect">
            <a:avLst/>
          </a:prstGeom>
        </p:spPr>
        <p:txBody>
          <a:bodyPr vert="horz" lIns="91111" tIns="45555" rIns="91111" bIns="45555" anchor="b">
            <a:normAutofit/>
          </a:bodyPr>
          <a:lstStyle>
            <a:lvl1pPr marL="0" indent="0">
              <a:buNone/>
              <a:defRPr sz="899" b="1" cap="all" baseline="0">
                <a:solidFill>
                  <a:srgbClr val="EB8024"/>
                </a:solidFill>
                <a:latin typeface="+mj-lt"/>
                <a:cs typeface="BentonSans Book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8AB-DA3C-4CB0-8904-60D39B1950B9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3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43B5-5FC3-457A-8B78-AA42173FD6A0}" type="datetime1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40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A4DA-62CB-43A4-9353-73E74A75742A}" type="datetime1">
              <a:rPr lang="en-US" smtClean="0"/>
              <a:t>10/15/2022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9" y="158750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pic>
        <p:nvPicPr>
          <p:cNvPr id="7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579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A60D-A378-4388-8F7C-2CE3DBDA5931}" type="datetime1">
              <a:rPr lang="en-US" smtClean="0"/>
              <a:t>10/15/2022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5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64BE-BBB4-4250-A714-DA52E34663AC}" type="datetime1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CB27-79A4-4C4B-A5AA-09D7B8C301AE}" type="datetime1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6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156B-E58D-4B8D-8888-B311B490C688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7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85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544CCA8-A81D-4AC0-BEA1-68B3973A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2598ACA-934B-4B26-A24A-EBFA23D1C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9863A9-125B-47CD-801B-5FD4AB523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156B-E58D-4B8D-8888-B311B490C688}" type="datetime1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/>
              <a:t>10/15/2022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8FE20F9-CD41-4ABF-B574-36F8B0265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CS ZG525 / CSI ZG525/ ES ZG526: ADVANCED COMPUTER NETWORKS</a:t>
            </a:r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65B247-5F75-4F52-B4C9-B8739A1EF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1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9.emf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customXml" Target="../ink/ink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5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diagramLayout" Target="../diagrams/layout5.xml"/><Relationship Id="rId7" Type="http://schemas.openxmlformats.org/officeDocument/2006/relationships/customXml" Target="../ink/ink10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36.svg"/><Relationship Id="rId3" Type="http://schemas.openxmlformats.org/officeDocument/2006/relationships/image" Target="../media/image11.png"/><Relationship Id="rId21" Type="http://schemas.openxmlformats.org/officeDocument/2006/relationships/image" Target="../media/image20.emf"/><Relationship Id="rId7" Type="http://schemas.openxmlformats.org/officeDocument/2006/relationships/image" Target="../media/image13.png"/><Relationship Id="rId12" Type="http://schemas.openxmlformats.org/officeDocument/2006/relationships/image" Target="../media/image30.svg"/><Relationship Id="rId17" Type="http://schemas.openxmlformats.org/officeDocument/2006/relationships/image" Target="../media/image18.png"/><Relationship Id="rId2" Type="http://schemas.openxmlformats.org/officeDocument/2006/relationships/hyperlink" Target="https://www.scmagazineuk.com/doriot-project-secure-internet-things/article/1590701" TargetMode="External"/><Relationship Id="rId16" Type="http://schemas.openxmlformats.org/officeDocument/2006/relationships/image" Target="../media/image34.svg"/><Relationship Id="rId20" Type="http://schemas.openxmlformats.org/officeDocument/2006/relationships/customXml" Target="../ink/ink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image" Target="../media/image28.svg"/><Relationship Id="rId19" Type="http://schemas.openxmlformats.org/officeDocument/2006/relationships/image" Target="../media/image19.png"/><Relationship Id="rId4" Type="http://schemas.openxmlformats.org/officeDocument/2006/relationships/image" Target="../media/image22.svg"/><Relationship Id="rId9" Type="http://schemas.openxmlformats.org/officeDocument/2006/relationships/image" Target="../media/image14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27.emf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customXml" Target="../ink/ink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1600" dirty="0" smtClean="0"/>
              <a:t>Nishit Narang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 smtClean="0"/>
              <a:t>WILPD-CSIS</a:t>
            </a:r>
          </a:p>
          <a:p>
            <a:pPr>
              <a:spcBef>
                <a:spcPct val="0"/>
              </a:spcBef>
            </a:pPr>
            <a:r>
              <a:rPr lang="en-US" altLang="en-US" sz="1600" dirty="0"/>
              <a:t>(nishit.narang@pilani.bits-pilani.ac.in</a:t>
            </a:r>
            <a:r>
              <a:rPr lang="en-US" altLang="en-US" sz="1600" dirty="0" smtClean="0"/>
              <a:t>)</a:t>
            </a:r>
            <a:endParaRPr lang="en-US" alt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Cloud, </a:t>
            </a:r>
            <a:r>
              <a:rPr lang="en-US" sz="4000" dirty="0" err="1" smtClean="0"/>
              <a:t>IoT</a:t>
            </a:r>
            <a:r>
              <a:rPr lang="en-US" sz="4000" dirty="0" smtClean="0"/>
              <a:t> and Enterprise Security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653435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Classification of Existing Models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27956" y="2981385"/>
          <a:ext cx="3704958" cy="2366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338192" y="2378601"/>
            <a:ext cx="369472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50" dirty="0">
                <a:solidFill>
                  <a:srgbClr val="0070C0"/>
                </a:solidFill>
              </a:rPr>
              <a:t>Elghomary et al.* classify trust models into one of the three types: 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3124" y="2337051"/>
            <a:ext cx="45841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solidFill>
                  <a:srgbClr val="0070C0"/>
                </a:solidFill>
              </a:rPr>
              <a:t>Narang et al. ** propose </a:t>
            </a:r>
            <a:r>
              <a:rPr lang="en-US" sz="1350" dirty="0">
                <a:solidFill>
                  <a:srgbClr val="0070C0"/>
                </a:solidFill>
              </a:rPr>
              <a:t>the following </a:t>
            </a:r>
            <a:r>
              <a:rPr lang="en-US" sz="1350" dirty="0" smtClean="0">
                <a:solidFill>
                  <a:srgbClr val="0070C0"/>
                </a:solidFill>
              </a:rPr>
              <a:t>alternate classification method:</a:t>
            </a:r>
            <a:endParaRPr lang="en-IN" sz="1350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413124" y="2981385"/>
          <a:ext cx="4584164" cy="2366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38193" y="5688135"/>
            <a:ext cx="8659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*K. Elghomary, D. </a:t>
            </a:r>
            <a:r>
              <a:rPr lang="en-US" sz="900" dirty="0" err="1"/>
              <a:t>Bouzidi</a:t>
            </a:r>
            <a:r>
              <a:rPr lang="en-US" sz="900" dirty="0"/>
              <a:t>, and N. </a:t>
            </a:r>
            <a:r>
              <a:rPr lang="en-US" sz="900" dirty="0" err="1"/>
              <a:t>Daoudi</a:t>
            </a:r>
            <a:r>
              <a:rPr lang="en-US" sz="900" dirty="0"/>
              <a:t>, “A Comparative Analysis of OSN and </a:t>
            </a:r>
            <a:r>
              <a:rPr lang="en-US" sz="900" dirty="0" err="1"/>
              <a:t>SIoT</a:t>
            </a:r>
            <a:r>
              <a:rPr lang="en-US" sz="900" dirty="0"/>
              <a:t> Trust Models for a trust model adapted to MOOCs platforms,” in </a:t>
            </a:r>
            <a:r>
              <a:rPr lang="en-US" sz="900" i="1" dirty="0"/>
              <a:t>Proceedings of the 2nd International Conference on Networking, Information Systems &amp; Security</a:t>
            </a:r>
            <a:r>
              <a:rPr lang="en-US" sz="900" dirty="0"/>
              <a:t>, New York, NY, USA, Mar. 2019, pp. 1–8. </a:t>
            </a:r>
            <a:r>
              <a:rPr lang="en-US" sz="900" dirty="0" err="1"/>
              <a:t>doi</a:t>
            </a:r>
            <a:r>
              <a:rPr lang="en-US" sz="900" dirty="0"/>
              <a:t>: 10/gjkw2k.</a:t>
            </a:r>
            <a:endParaRPr lang="en-IN" sz="900" dirty="0"/>
          </a:p>
        </p:txBody>
      </p:sp>
      <p:sp>
        <p:nvSpPr>
          <p:cNvPr id="3" name="Rectangle 2"/>
          <p:cNvSpPr/>
          <p:nvPr/>
        </p:nvSpPr>
        <p:spPr>
          <a:xfrm>
            <a:off x="327139" y="6057467"/>
            <a:ext cx="8669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1000" dirty="0" smtClean="0">
                <a:solidFill>
                  <a:srgbClr val="333333"/>
                </a:solidFill>
                <a:latin typeface="inherit"/>
              </a:rPr>
              <a:t>** “</a:t>
            </a:r>
            <a:r>
              <a:rPr lang="en-IN" sz="1000" dirty="0">
                <a:solidFill>
                  <a:srgbClr val="333333"/>
                </a:solidFill>
                <a:latin typeface="inherit"/>
              </a:rPr>
              <a:t>A hybrid trust management framework for a multi-service social IoT network”, Elsevier Computer Communications Vol 171 (2021), Pages 61-79 (DOI: https://doi.org/10.1016/j.comcom.2021.02.015)</a:t>
            </a:r>
            <a:endParaRPr lang="en-IN" sz="1000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56520" y="101520"/>
              <a:ext cx="8323200" cy="59760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920" y="92160"/>
                <a:ext cx="8331480" cy="59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6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by American Sociologist Mark </a:t>
            </a:r>
            <a:r>
              <a:rPr lang="en-US" dirty="0" err="1" smtClean="0"/>
              <a:t>Granovetter</a:t>
            </a:r>
            <a:endParaRPr lang="en-US" dirty="0" smtClean="0"/>
          </a:p>
          <a:p>
            <a:pPr lvl="1"/>
            <a:r>
              <a:rPr lang="en-US" i="1" dirty="0" smtClean="0"/>
              <a:t>The Strength of Weak Ties</a:t>
            </a:r>
            <a:r>
              <a:rPr lang="en-US" dirty="0" smtClean="0"/>
              <a:t> (1973)</a:t>
            </a:r>
          </a:p>
          <a:p>
            <a:pPr lvl="1"/>
            <a:r>
              <a:rPr lang="en-US" dirty="0" smtClean="0"/>
              <a:t>Described </a:t>
            </a:r>
            <a:r>
              <a:rPr lang="en-US" dirty="0"/>
              <a:t>how the degree of overlap between two individual’s friendship network varies directly with the strength of their social </a:t>
            </a:r>
            <a:r>
              <a:rPr lang="en-US" dirty="0" smtClean="0"/>
              <a:t>tie</a:t>
            </a:r>
          </a:p>
          <a:p>
            <a:pPr lvl="1"/>
            <a:r>
              <a:rPr lang="en-US" dirty="0" smtClean="0"/>
              <a:t>Described the strength of the Weak Ties in connecting disparate network components</a:t>
            </a:r>
          </a:p>
          <a:p>
            <a:r>
              <a:rPr lang="en-US" dirty="0" smtClean="0"/>
              <a:t>Work by </a:t>
            </a:r>
            <a:r>
              <a:rPr lang="en-US" dirty="0" err="1" smtClean="0"/>
              <a:t>Onella</a:t>
            </a:r>
            <a:r>
              <a:rPr lang="en-US" dirty="0" smtClean="0"/>
              <a:t> et al. extending the work by </a:t>
            </a:r>
            <a:r>
              <a:rPr lang="en-US" dirty="0" err="1" smtClean="0"/>
              <a:t>Granovetter</a:t>
            </a:r>
            <a:endParaRPr lang="en-US" dirty="0" smtClean="0"/>
          </a:p>
          <a:p>
            <a:pPr lvl="1"/>
            <a:r>
              <a:rPr lang="en-IN" dirty="0" smtClean="0"/>
              <a:t>Studied structure </a:t>
            </a:r>
            <a:r>
              <a:rPr lang="en-IN" dirty="0"/>
              <a:t>and tie strengths in mobile communication </a:t>
            </a:r>
            <a:r>
              <a:rPr lang="en-IN" dirty="0" smtClean="0"/>
              <a:t>networks</a:t>
            </a:r>
          </a:p>
          <a:p>
            <a:pPr lvl="1"/>
            <a:r>
              <a:rPr lang="en-US" dirty="0" smtClean="0"/>
              <a:t>CDRs from mobile communication networks were used to quantify the measure of interaction between humans, which was used as a measure of tie strength between the people involved in the calls</a:t>
            </a:r>
          </a:p>
          <a:p>
            <a:pPr lvl="1"/>
            <a:r>
              <a:rPr lang="en-US" dirty="0" smtClean="0"/>
              <a:t>Showed </a:t>
            </a:r>
            <a:r>
              <a:rPr lang="en-US" dirty="0"/>
              <a:t>a direct correlation between </a:t>
            </a:r>
            <a:r>
              <a:rPr lang="en-US" i="1" dirty="0" err="1"/>
              <a:t>neighbourhood</a:t>
            </a:r>
            <a:r>
              <a:rPr lang="en-US" i="1" dirty="0"/>
              <a:t> overlap</a:t>
            </a:r>
            <a:r>
              <a:rPr lang="en-US" dirty="0"/>
              <a:t> and tie strengths</a:t>
            </a:r>
            <a:endParaRPr lang="en-IN" dirty="0" smtClean="0"/>
          </a:p>
          <a:p>
            <a:pPr lvl="1"/>
            <a:endParaRPr lang="en-IN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7038304" y="226255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304" y="226255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7600950" y="552443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0" y="552443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736560" y="57960"/>
              <a:ext cx="8381160" cy="6189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200" y="48240"/>
                <a:ext cx="8400960" cy="62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9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Interaction-based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X. Li, H. Fang, Q. Yang, and J. Zhang, “Who is Your Best Friend? Ranking Social Network Friends According to Trust Relationship,” in </a:t>
            </a:r>
            <a:r>
              <a:rPr lang="en-US" i="1" dirty="0"/>
              <a:t>Proceedings of the 26th Conference on User Modeling, Adaptation and Personalization</a:t>
            </a:r>
            <a:r>
              <a:rPr lang="en-US" dirty="0"/>
              <a:t>, New York, NY, USA, Jul. 2018, pp. 301–309. </a:t>
            </a:r>
            <a:r>
              <a:rPr lang="en-US" dirty="0" err="1"/>
              <a:t>doi</a:t>
            </a:r>
            <a:r>
              <a:rPr lang="en-US" dirty="0"/>
              <a:t>: 10/</a:t>
            </a:r>
            <a:r>
              <a:rPr lang="en-US" dirty="0" err="1"/>
              <a:t>gfrfds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/>
              <a:t>In </a:t>
            </a:r>
            <a:r>
              <a:rPr lang="en-US" dirty="0" smtClean="0"/>
              <a:t>OSNs </a:t>
            </a:r>
            <a:r>
              <a:rPr lang="en-US" dirty="0"/>
              <a:t>e.g. Facebook, the relationship between users is binary, i.e., either friend (trust) or stranger (</a:t>
            </a:r>
            <a:r>
              <a:rPr lang="en-US" dirty="0" smtClean="0"/>
              <a:t>distrust)</a:t>
            </a:r>
          </a:p>
          <a:p>
            <a:pPr lvl="1"/>
            <a:r>
              <a:rPr lang="en-US" dirty="0" smtClean="0"/>
              <a:t>However</a:t>
            </a:r>
            <a:r>
              <a:rPr lang="en-US" dirty="0"/>
              <a:t>, in real-world life, people always have different trust relationships with others (e.g., best friend, acquaintance, </a:t>
            </a:r>
            <a:r>
              <a:rPr lang="en-US" dirty="0" smtClean="0"/>
              <a:t>frenemy)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various applications such as social recommendation and semantic web, it is more worthwhile to know the trust strength between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this work, </a:t>
            </a:r>
            <a:r>
              <a:rPr lang="en-US" dirty="0" smtClean="0"/>
              <a:t>a </a:t>
            </a:r>
            <a:r>
              <a:rPr lang="en-US" dirty="0"/>
              <a:t>unique dataset obtained from a Facebook </a:t>
            </a:r>
            <a:r>
              <a:rPr lang="en-US" dirty="0" smtClean="0"/>
              <a:t>is studied to </a:t>
            </a:r>
            <a:r>
              <a:rPr lang="en-US" dirty="0"/>
              <a:t>map trust values with users' online interactions, and thus build personalized trust </a:t>
            </a:r>
            <a:r>
              <a:rPr lang="en-US" dirty="0" smtClean="0"/>
              <a:t>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5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Ratings-based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Frequently used with E-commerce Service Networks</a:t>
            </a:r>
          </a:p>
          <a:p>
            <a:r>
              <a:rPr lang="en-US" dirty="0" smtClean="0"/>
              <a:t>E-commerce  </a:t>
            </a:r>
            <a:r>
              <a:rPr lang="en-US" dirty="0"/>
              <a:t>systems  have  introduced  trust  management mechanisms that </a:t>
            </a:r>
            <a:r>
              <a:rPr lang="en-US" dirty="0" smtClean="0"/>
              <a:t>offer </a:t>
            </a:r>
            <a:r>
              <a:rPr lang="en-US" dirty="0"/>
              <a:t>valuable information to </a:t>
            </a:r>
            <a:r>
              <a:rPr lang="en-US" dirty="0" smtClean="0"/>
              <a:t>customers</a:t>
            </a:r>
          </a:p>
          <a:p>
            <a:pPr lvl="1"/>
            <a:r>
              <a:rPr lang="en-US" dirty="0" smtClean="0"/>
              <a:t>depict  </a:t>
            </a:r>
            <a:r>
              <a:rPr lang="en-US" dirty="0"/>
              <a:t>the  trust  level  of  sellers  </a:t>
            </a:r>
            <a:r>
              <a:rPr lang="en-US" dirty="0" smtClean="0"/>
              <a:t>for  </a:t>
            </a:r>
            <a:r>
              <a:rPr lang="en-US" dirty="0"/>
              <a:t>forthcoming </a:t>
            </a:r>
            <a:r>
              <a:rPr lang="en-US" dirty="0" smtClean="0"/>
              <a:t>transactions</a:t>
            </a:r>
            <a:endParaRPr lang="en-IN" dirty="0" smtClean="0"/>
          </a:p>
          <a:p>
            <a:r>
              <a:rPr lang="en-US" dirty="0" smtClean="0"/>
              <a:t>Sample Read:</a:t>
            </a:r>
            <a:endParaRPr lang="en-IN" dirty="0" smtClean="0"/>
          </a:p>
          <a:p>
            <a:pPr lvl="1"/>
            <a:r>
              <a:rPr lang="en-IN" dirty="0" smtClean="0"/>
              <a:t>Y</a:t>
            </a:r>
            <a:r>
              <a:rPr lang="en-IN" dirty="0"/>
              <a:t>. Wang and K.-J. Lin, “Reputation-Oriented Trustworthy Computing in E-Commerce Environments,” </a:t>
            </a:r>
            <a:r>
              <a:rPr lang="en-IN" i="1" dirty="0"/>
              <a:t>IEEE Internet </a:t>
            </a:r>
            <a:r>
              <a:rPr lang="en-IN" i="1" dirty="0" err="1"/>
              <a:t>Comput</a:t>
            </a:r>
            <a:r>
              <a:rPr lang="en-IN" i="1" dirty="0"/>
              <a:t>.</a:t>
            </a:r>
            <a:r>
              <a:rPr lang="en-IN" dirty="0"/>
              <a:t>, vol. 12, no. 4, pp. 55–59, Jul. 2008, </a:t>
            </a:r>
            <a:r>
              <a:rPr lang="en-IN" dirty="0" err="1"/>
              <a:t>doi</a:t>
            </a:r>
            <a:r>
              <a:rPr lang="en-IN" dirty="0"/>
              <a:t>: 10/cbqb3d</a:t>
            </a:r>
            <a:r>
              <a:rPr lang="en-IN" dirty="0" smtClean="0"/>
              <a:t>.</a:t>
            </a:r>
          </a:p>
          <a:p>
            <a:pPr lvl="1"/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2320" y="3655800"/>
              <a:ext cx="1414440" cy="1220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280" y="3650760"/>
                <a:ext cx="1422000" cy="12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55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Opinion-based Models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463091" y="2143559"/>
          <a:ext cx="4436210" cy="4152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5629"/>
                <a:gridCol w="2710581"/>
              </a:tblGrid>
              <a:tr h="17154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Parameter/Feature/Function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TRM-SIoT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171546">
                <a:tc>
                  <a:txBody>
                    <a:bodyPr/>
                    <a:lstStyle/>
                    <a:p>
                      <a:pPr marR="17526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Trust Model Categorization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Opinion-based model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54762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Information Sources for Trust Model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SIoT device opinions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42886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Direct Opinion Computation Method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marL="4572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Weighted average of past service transactions, based on QoS and criticality of transaction.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77195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Service Provider Prioritization Method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Weighted average of indirect opinions from few credible nodes. The weights for weighted average being the Trust of a node on the recommender node.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25731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Indirect Opinion Distribution Method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Nodes continuously poll indirect opinions from neighbourhood nodes.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25731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Frequency of Indirect Opinion Distribution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Once when creating a new social tie with a node, but not updated regularly.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51463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Malicious node identification for Indirect Opinions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Use of statistical methods (mean and standard deviation) to identify nodes whose opinions fall outside the opinion range of few credible nodes.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600411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 smtClean="0">
                          <a:effectLst/>
                        </a:rPr>
                        <a:t>Centralized/Distributed </a:t>
                      </a:r>
                      <a:r>
                        <a:rPr lang="it-IT" sz="1000" dirty="0">
                          <a:effectLst/>
                        </a:rPr>
                        <a:t>Computation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Distributed only, since each node has its own set of credible nodes that keeps changing. This results in node-specific provider assessments.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2262555"/>
            <a:ext cx="3737288" cy="39144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of opinions instead or ratings</a:t>
            </a:r>
          </a:p>
          <a:p>
            <a:r>
              <a:rPr lang="en-US" dirty="0" smtClean="0"/>
              <a:t>Opinions are consolidated-views based on past transactions</a:t>
            </a:r>
          </a:p>
          <a:p>
            <a:r>
              <a:rPr lang="en-US" dirty="0" smtClean="0"/>
              <a:t>Direct and Indirect Opinions</a:t>
            </a:r>
          </a:p>
          <a:p>
            <a:r>
              <a:rPr lang="en-US" dirty="0" smtClean="0"/>
              <a:t>Sample Read:</a:t>
            </a:r>
          </a:p>
          <a:p>
            <a:pPr lvl="1"/>
            <a:r>
              <a:rPr lang="en-IN" dirty="0"/>
              <a:t>E. Kokoris-</a:t>
            </a:r>
            <a:r>
              <a:rPr lang="en-IN" dirty="0" err="1"/>
              <a:t>Kogias</a:t>
            </a:r>
            <a:r>
              <a:rPr lang="en-IN" dirty="0"/>
              <a:t>, O. </a:t>
            </a:r>
            <a:r>
              <a:rPr lang="en-IN" dirty="0" err="1"/>
              <a:t>Voutyras</a:t>
            </a:r>
            <a:r>
              <a:rPr lang="en-IN" dirty="0"/>
              <a:t>, and T. </a:t>
            </a:r>
            <a:r>
              <a:rPr lang="en-IN" dirty="0" err="1"/>
              <a:t>Varvarigou</a:t>
            </a:r>
            <a:r>
              <a:rPr lang="en-IN" dirty="0"/>
              <a:t>, “TRM-</a:t>
            </a:r>
            <a:r>
              <a:rPr lang="en-IN" dirty="0" err="1"/>
              <a:t>SIoT</a:t>
            </a:r>
            <a:r>
              <a:rPr lang="en-IN" dirty="0"/>
              <a:t>: A scalable hybrid trust &amp; reputation model for the social Internet of Things,” in </a:t>
            </a:r>
            <a:r>
              <a:rPr lang="en-IN" i="1" dirty="0"/>
              <a:t>2016 IEEE 21st International Conference on Emerging Technologies and Factory Automation (ETFA)</a:t>
            </a:r>
            <a:r>
              <a:rPr lang="en-IN" dirty="0"/>
              <a:t>, Berlin, Germany, Sep. 2016, pp. 1–9. </a:t>
            </a:r>
            <a:r>
              <a:rPr lang="en-IN" dirty="0" err="1"/>
              <a:t>doi</a:t>
            </a:r>
            <a:r>
              <a:rPr lang="en-IN" dirty="0"/>
              <a:t>: 10.1109/ETFA.2016.7733612. </a:t>
            </a:r>
            <a:endParaRPr lang="en-IN" dirty="0" smtClean="0"/>
          </a:p>
          <a:p>
            <a:pPr lvl="1"/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60960" y="2512080"/>
              <a:ext cx="8274600" cy="3428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840" y="2508840"/>
                <a:ext cx="8291520" cy="343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69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Cross-Integrated Models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P. Deshpande, P. A. </a:t>
            </a:r>
            <a:r>
              <a:rPr lang="en-US" dirty="0" err="1"/>
              <a:t>Kodeswaran</a:t>
            </a:r>
            <a:r>
              <a:rPr lang="en-US" dirty="0"/>
              <a:t>, N. Banerjee, A. A. </a:t>
            </a:r>
            <a:r>
              <a:rPr lang="en-US" dirty="0" err="1"/>
              <a:t>Nanavati</a:t>
            </a:r>
            <a:r>
              <a:rPr lang="en-US" dirty="0"/>
              <a:t>, D. Chhabra, and S. Kapoor, “M4M: A model for enabling social network based sharing in the Internet of Things,” in </a:t>
            </a:r>
            <a:r>
              <a:rPr lang="en-US" i="1" dirty="0"/>
              <a:t>2015 7th International Conference on Communication Systems and Networks (COMSNETS)</a:t>
            </a:r>
            <a:r>
              <a:rPr lang="en-US" dirty="0"/>
              <a:t>, Jan. 2015, pp. 1–8. </a:t>
            </a:r>
            <a:r>
              <a:rPr lang="en-US" dirty="0" err="1"/>
              <a:t>doi</a:t>
            </a:r>
            <a:r>
              <a:rPr lang="en-US" dirty="0"/>
              <a:t>: 10.1109/COMSNETS.2015.7098685.</a:t>
            </a:r>
            <a:endParaRPr lang="en-IN" dirty="0"/>
          </a:p>
          <a:p>
            <a:pPr lvl="1"/>
            <a:r>
              <a:rPr lang="en-US" smtClean="0"/>
              <a:t>Propose </a:t>
            </a:r>
            <a:r>
              <a:rPr lang="en-US"/>
              <a:t>using information about device owner ties from online social networks (like Facebook, Twitter, etc.) to identify trustworthy links between M2M or SIoT devices. </a:t>
            </a:r>
            <a:endParaRPr lang="en-US" smtClean="0"/>
          </a:p>
          <a:p>
            <a:pPr lvl="1"/>
            <a:r>
              <a:rPr lang="en-US" dirty="0" smtClean="0"/>
              <a:t>An </a:t>
            </a:r>
            <a:r>
              <a:rPr lang="en-US" dirty="0" err="1"/>
              <a:t>IoT</a:t>
            </a:r>
            <a:r>
              <a:rPr lang="en-US" dirty="0"/>
              <a:t> device can offer its services to other devices in the P2P/ </a:t>
            </a:r>
            <a:r>
              <a:rPr lang="en-US" dirty="0" err="1"/>
              <a:t>SIoT</a:t>
            </a:r>
            <a:r>
              <a:rPr lang="en-US" dirty="0"/>
              <a:t> network, provided an association exists between their respective device owners in an online social network</a:t>
            </a: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1880" y="765360"/>
              <a:ext cx="7730640" cy="5721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160" y="756720"/>
                <a:ext cx="7750080" cy="57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3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Relationship-based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555"/>
            <a:ext cx="7886700" cy="415112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Atzori</a:t>
            </a:r>
            <a:r>
              <a:rPr lang="en-US" dirty="0"/>
              <a:t>, L., </a:t>
            </a:r>
            <a:r>
              <a:rPr lang="en-US" dirty="0" err="1"/>
              <a:t>Iera</a:t>
            </a:r>
            <a:r>
              <a:rPr lang="en-US" dirty="0"/>
              <a:t>, A., </a:t>
            </a:r>
            <a:r>
              <a:rPr lang="en-US" dirty="0" err="1"/>
              <a:t>Morabito</a:t>
            </a:r>
            <a:r>
              <a:rPr lang="en-US" dirty="0"/>
              <a:t>, G., Nitti, M., 2012. The social internet of things (</a:t>
            </a:r>
            <a:r>
              <a:rPr lang="en-US" dirty="0" err="1"/>
              <a:t>SIoT</a:t>
            </a:r>
            <a:r>
              <a:rPr lang="en-US" dirty="0"/>
              <a:t>) when </a:t>
            </a:r>
            <a:r>
              <a:rPr lang="en-US" dirty="0" smtClean="0"/>
              <a:t>social networks </a:t>
            </a:r>
            <a:r>
              <a:rPr lang="en-US" dirty="0"/>
              <a:t>meet the internet of things: concept, architecture and network </a:t>
            </a:r>
            <a:r>
              <a:rPr lang="en-US" dirty="0" smtClean="0"/>
              <a:t>characterization. </a:t>
            </a:r>
            <a:r>
              <a:rPr lang="en-US" dirty="0" err="1" smtClean="0"/>
              <a:t>Comput</a:t>
            </a:r>
            <a:r>
              <a:rPr lang="en-US" dirty="0"/>
              <a:t>. Networks 56 (16), 35943608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same idea </a:t>
            </a:r>
            <a:r>
              <a:rPr lang="en-US" dirty="0" smtClean="0"/>
              <a:t>as </a:t>
            </a:r>
            <a:r>
              <a:rPr lang="en-US" dirty="0"/>
              <a:t>behind the approaches </a:t>
            </a:r>
            <a:r>
              <a:rPr lang="en-US" dirty="0" smtClean="0"/>
              <a:t>involving the </a:t>
            </a:r>
            <a:r>
              <a:rPr lang="en-US" dirty="0"/>
              <a:t>use of swarm intelligence and swarm </a:t>
            </a:r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groups of objects</a:t>
            </a:r>
            <a:r>
              <a:rPr lang="en-US" dirty="0"/>
              <a:t>, which will cooperate in order to reach the overall interest of </a:t>
            </a:r>
            <a:r>
              <a:rPr lang="en-US" dirty="0" smtClean="0"/>
              <a:t>providing services </a:t>
            </a:r>
            <a:r>
              <a:rPr lang="en-US" dirty="0"/>
              <a:t>to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Relies </a:t>
            </a:r>
            <a:r>
              <a:rPr lang="en-US" dirty="0"/>
              <a:t>upon basic kinds of relationships such as the parental </a:t>
            </a:r>
            <a:r>
              <a:rPr lang="en-US" dirty="0" smtClean="0"/>
              <a:t>object relationship </a:t>
            </a:r>
            <a:r>
              <a:rPr lang="en-US" dirty="0"/>
              <a:t>(POR), which is established among objects belonging to the </a:t>
            </a:r>
            <a:r>
              <a:rPr lang="en-US" dirty="0" smtClean="0"/>
              <a:t>same production </a:t>
            </a:r>
            <a:r>
              <a:rPr lang="en-US" dirty="0"/>
              <a:t>batch, or the ownership object relationship (OOR), which is </a:t>
            </a:r>
            <a:r>
              <a:rPr lang="en-US" dirty="0" smtClean="0"/>
              <a:t>based on </a:t>
            </a:r>
            <a:r>
              <a:rPr lang="en-US" dirty="0"/>
              <a:t>heterogeneous objects belonging to the same user (e.g., mobile </a:t>
            </a:r>
            <a:r>
              <a:rPr lang="en-US" dirty="0" smtClean="0"/>
              <a:t>phones, game </a:t>
            </a:r>
            <a:r>
              <a:rPr lang="en-US" dirty="0"/>
              <a:t>consoles, etc</a:t>
            </a:r>
            <a:r>
              <a:rPr lang="en-US" dirty="0" smtClean="0"/>
              <a:t>.).</a:t>
            </a:r>
          </a:p>
          <a:p>
            <a:pPr lvl="1"/>
            <a:r>
              <a:rPr lang="en-US" dirty="0" smtClean="0"/>
              <a:t>Other relationships defined include: </a:t>
            </a:r>
            <a:r>
              <a:rPr lang="en-US" dirty="0"/>
              <a:t>Co-location Object </a:t>
            </a:r>
            <a:r>
              <a:rPr lang="en-US" dirty="0" smtClean="0"/>
              <a:t>Relationship and Co-work </a:t>
            </a:r>
            <a:r>
              <a:rPr lang="en-US" dirty="0"/>
              <a:t>Object </a:t>
            </a:r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Mathematical quantification of trustworthiness based on relationship weights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15080" y="318600"/>
              <a:ext cx="5010840" cy="4269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0760" y="310680"/>
                <a:ext cx="502380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7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of Existing Techniques for </a:t>
            </a:r>
            <a:r>
              <a:rPr lang="en-US" dirty="0" err="1" smtClean="0"/>
              <a:t>SIoT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28650" y="2837882"/>
          <a:ext cx="3932694" cy="352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728654" y="2186961"/>
            <a:ext cx="768669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70C0"/>
                </a:solidFill>
              </a:rPr>
              <a:t>Following parameters are important to understand relevance of existing models for </a:t>
            </a:r>
            <a:r>
              <a:rPr lang="en-US" dirty="0" err="1">
                <a:solidFill>
                  <a:srgbClr val="0070C0"/>
                </a:solidFill>
              </a:rPr>
              <a:t>SIoT</a:t>
            </a:r>
            <a:r>
              <a:rPr lang="en-US" dirty="0">
                <a:solidFill>
                  <a:srgbClr val="0070C0"/>
                </a:solidFill>
              </a:rPr>
              <a:t> networks: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413123" y="3149050"/>
            <a:ext cx="4344511" cy="3213113"/>
          </a:xfrm>
        </p:spPr>
        <p:txBody>
          <a:bodyPr>
            <a:normAutofit/>
          </a:bodyPr>
          <a:lstStyle/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The amount of information dissemination required over the </a:t>
            </a:r>
            <a:r>
              <a:rPr lang="en-US" sz="2000" dirty="0" err="1"/>
              <a:t>SIoT</a:t>
            </a:r>
            <a:r>
              <a:rPr lang="en-US" sz="2000" dirty="0"/>
              <a:t> network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The volume of storage needed at IoT devices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The frequency of computations performed at each IoT device and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The amount of information processing required for each computational leg or run of the trust model</a:t>
            </a:r>
          </a:p>
          <a:p>
            <a:endParaRPr lang="en-IN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327320" y="3902400"/>
              <a:ext cx="1748160" cy="1985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8320" y="3899880"/>
                <a:ext cx="1764360" cy="19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63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Existing Techniques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418210"/>
            <a:ext cx="8105448" cy="3943953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Ratings-based Models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Distribution of rating of every service transaction in the network leads to a high-volume information broadcast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High consequent storage requirement in the system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Frequent re-assessment of </a:t>
            </a:r>
            <a:r>
              <a:rPr lang="en-US" sz="1800" i="1" dirty="0"/>
              <a:t>Trust</a:t>
            </a:r>
            <a:r>
              <a:rPr lang="en-US" sz="1800" dirty="0"/>
              <a:t> due to frequent changes in distributed ratings</a:t>
            </a:r>
            <a:endParaRPr lang="en-IN" sz="18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Opinion-based Models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Frequent re-assessment of </a:t>
            </a:r>
            <a:r>
              <a:rPr lang="en-US" sz="1800" i="1" dirty="0"/>
              <a:t>Trust</a:t>
            </a:r>
            <a:r>
              <a:rPr lang="en-US" sz="1800" dirty="0"/>
              <a:t> due to frequent changes in both the direct and indirect opinions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Too many configurable parameters - computation of opinions requires a considerable tuning of parameters  to get the correct effect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Cross-Integrated Models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Limited or no role for </a:t>
            </a:r>
            <a:r>
              <a:rPr lang="en-US" sz="1800" dirty="0" err="1"/>
              <a:t>SIoT</a:t>
            </a:r>
            <a:r>
              <a:rPr lang="en-US" sz="1800" dirty="0"/>
              <a:t> nodes in making trust-decisions and creating social ties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Lack of co-relation across the two </a:t>
            </a:r>
            <a:r>
              <a:rPr lang="en-US" sz="1800" dirty="0" smtClean="0"/>
              <a:t>systems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Data Privacy challenges in using OSN data</a:t>
            </a:r>
            <a:endParaRPr lang="en-IN" sz="1800" dirty="0"/>
          </a:p>
          <a:p>
            <a:pPr marL="233173" lvl="2" indent="0">
              <a:lnSpc>
                <a:spcPct val="80000"/>
              </a:lnSpc>
              <a:buNone/>
            </a:pP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51800" y="3072600"/>
              <a:ext cx="3530520" cy="2179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00" y="3063960"/>
                <a:ext cx="3548880" cy="219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5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Trust </a:t>
            </a:r>
            <a:r>
              <a:rPr lang="en-US" smtClean="0"/>
              <a:t>Models for SIoT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an area of active research!</a:t>
            </a:r>
          </a:p>
          <a:p>
            <a:r>
              <a:rPr lang="en-US" dirty="0" smtClean="0"/>
              <a:t>Trust models that can be fit across heterogeneous devices, multi-service networks are required</a:t>
            </a:r>
          </a:p>
          <a:p>
            <a:r>
              <a:rPr lang="en-US" dirty="0" smtClean="0"/>
              <a:t>Trust models are </a:t>
            </a:r>
            <a:r>
              <a:rPr lang="en-US" smtClean="0"/>
              <a:t>themselves insecure and can be under a variety of attacks from malicious nodes in the network </a:t>
            </a:r>
            <a:r>
              <a:rPr lang="en-US" smtClean="0">
                <a:sym typeface="Wingdings" panose="05000000000000000000" pitchFamily="2" charset="2"/>
              </a:rPr>
              <a:t> need to address those issues.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9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1800" dirty="0">
                <a:latin typeface="Arial" charset="0"/>
                <a:cs typeface="Arial" charset="0"/>
              </a:rPr>
              <a:t>&lt;SSCSZG570 </a:t>
            </a:r>
            <a:r>
              <a:rPr lang="en-US" sz="1800" dirty="0" smtClean="0">
                <a:latin typeface="Arial" charset="0"/>
                <a:cs typeface="Arial" charset="0"/>
              </a:rPr>
              <a:t>, Cloud, </a:t>
            </a:r>
            <a:r>
              <a:rPr lang="en-US" sz="1800" dirty="0" err="1" smtClean="0">
                <a:latin typeface="Arial" charset="0"/>
                <a:cs typeface="Arial" charset="0"/>
              </a:rPr>
              <a:t>IoT</a:t>
            </a:r>
            <a:r>
              <a:rPr lang="en-US" sz="1800" dirty="0" smtClean="0">
                <a:latin typeface="Arial" charset="0"/>
                <a:cs typeface="Arial" charset="0"/>
              </a:rPr>
              <a:t> and Enterprise Security&gt;</a:t>
            </a:r>
          </a:p>
          <a:p>
            <a:pPr>
              <a:spcBef>
                <a:spcPct val="0"/>
              </a:spcBef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Lecture No. 10: IoT </a:t>
            </a:r>
            <a:r>
              <a:rPr lang="en-US" sz="2400" dirty="0" smtClean="0">
                <a:latin typeface="Arial" charset="0"/>
                <a:cs typeface="Arial" charset="0"/>
              </a:rPr>
              <a:t>Security</a:t>
            </a:r>
            <a:endParaRPr lang="en-US" sz="2400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Social IoT and Trust Management</a:t>
            </a:r>
            <a:endParaRPr lang="en-US" sz="1800" i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1463" y="6390067"/>
            <a:ext cx="91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Source Disclaimer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: Content for some of the slides is from the course Textbook(s). Refer Course Handout for list of Textbooks.</a:t>
            </a:r>
            <a:endParaRPr lang="en-I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678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Scenarios for </a:t>
            </a:r>
            <a:r>
              <a:rPr lang="en-US" dirty="0" err="1" smtClean="0"/>
              <a:t>SIoT</a:t>
            </a:r>
            <a:r>
              <a:rPr lang="en-US" dirty="0" smtClean="0"/>
              <a:t> Trust Models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23051470"/>
              </p:ext>
            </p:extLst>
          </p:nvPr>
        </p:nvGraphicFramePr>
        <p:xfrm>
          <a:off x="437883" y="2837881"/>
          <a:ext cx="3799748" cy="3395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768096" y="2420876"/>
            <a:ext cx="768669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70C0"/>
                </a:solidFill>
              </a:rPr>
              <a:t>At the least, following </a:t>
            </a:r>
            <a:r>
              <a:rPr lang="en-US" sz="1600" dirty="0">
                <a:solidFill>
                  <a:srgbClr val="0070C0"/>
                </a:solidFill>
              </a:rPr>
              <a:t>attack scenarios </a:t>
            </a:r>
            <a:r>
              <a:rPr lang="en-US" sz="1600" dirty="0" smtClean="0">
                <a:solidFill>
                  <a:srgbClr val="0070C0"/>
                </a:solidFill>
              </a:rPr>
              <a:t>must be considered in designing </a:t>
            </a:r>
            <a:r>
              <a:rPr lang="en-US" sz="1600" dirty="0" err="1" smtClean="0">
                <a:solidFill>
                  <a:srgbClr val="0070C0"/>
                </a:solidFill>
              </a:rPr>
              <a:t>SIoT</a:t>
            </a:r>
            <a:r>
              <a:rPr lang="en-US" sz="1600" dirty="0" smtClean="0">
                <a:solidFill>
                  <a:srgbClr val="0070C0"/>
                </a:solidFill>
              </a:rPr>
              <a:t> Trust Models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155744" y="2837882"/>
            <a:ext cx="4299044" cy="3395492"/>
          </a:xfrm>
        </p:spPr>
        <p:txBody>
          <a:bodyPr>
            <a:normAutofit/>
          </a:bodyPr>
          <a:lstStyle/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dirty="0"/>
              <a:t>A </a:t>
            </a:r>
            <a:r>
              <a:rPr lang="en-US" sz="1600" b="1" dirty="0"/>
              <a:t>slandering (or bad-mouthing) attack </a:t>
            </a:r>
            <a:r>
              <a:rPr lang="en-US" sz="1600" dirty="0"/>
              <a:t>can be launched by a malicious user by sharing a low rating (or opinion) of the node under attack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dirty="0"/>
              <a:t>In a </a:t>
            </a:r>
            <a:r>
              <a:rPr lang="en-US" sz="1600" b="1" dirty="0"/>
              <a:t>Sybil attack</a:t>
            </a:r>
            <a:r>
              <a:rPr lang="en-US" sz="1600" dirty="0"/>
              <a:t>, a single malicious node makes multiple different identities of itself to trigger a more meaningful attack 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dirty="0"/>
              <a:t>In an </a:t>
            </a:r>
            <a:r>
              <a:rPr lang="en-US" sz="1600" b="1" dirty="0"/>
              <a:t>On-Off attack</a:t>
            </a:r>
            <a:r>
              <a:rPr lang="en-US" sz="1600" dirty="0"/>
              <a:t>, a malicious node behaves opportunistically by switching between trustworthy and untrustworthy </a:t>
            </a:r>
            <a:r>
              <a:rPr lang="en-US" sz="1600" dirty="0" err="1"/>
              <a:t>behaviour</a:t>
            </a:r>
            <a:endParaRPr lang="en-US" sz="1600" dirty="0"/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dirty="0"/>
              <a:t>In a </a:t>
            </a:r>
            <a:r>
              <a:rPr lang="en-US" sz="1600" b="1" dirty="0"/>
              <a:t>ballot stuffing attack</a:t>
            </a:r>
            <a:r>
              <a:rPr lang="en-US" sz="1600" dirty="0"/>
              <a:t>, a colluding group of nodes promote a single node (or service-provider device), thereby unfairly increasing the node’s ratings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746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77F67-3C96-4B9D-AEAE-047E527C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IoT </a:t>
            </a:r>
            <a:r>
              <a:rPr lang="en-US" dirty="0"/>
              <a:t>Architectures – The Evolving Landscape!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3135736-9CEB-439C-90E3-FD1AACDA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5921022"/>
            <a:ext cx="8500466" cy="431429"/>
          </a:xfrm>
        </p:spPr>
        <p:txBody>
          <a:bodyPr>
            <a:noAutofit/>
          </a:bodyPr>
          <a:lstStyle/>
          <a:p>
            <a:pPr algn="l"/>
            <a:r>
              <a:rPr lang="en-US" sz="1200" i="1" dirty="0"/>
              <a:t>“The way to </a:t>
            </a:r>
            <a:r>
              <a:rPr lang="en-US" sz="1200" i="1" dirty="0">
                <a:highlight>
                  <a:srgbClr val="FFFF00"/>
                </a:highlight>
              </a:rPr>
              <a:t>secure the Internet of Things </a:t>
            </a:r>
            <a:r>
              <a:rPr lang="en-US" sz="1200" i="1" dirty="0"/>
              <a:t>is to allow the self-organizing migration of services away from a central cloud alone and into local infrastructure ecosystems where they can act independently”</a:t>
            </a:r>
            <a:r>
              <a:rPr lang="en-US" sz="1200" dirty="0"/>
              <a:t> - </a:t>
            </a:r>
            <a:r>
              <a:rPr lang="en-US" sz="1200" dirty="0">
                <a:hlinkClick r:id="rId2"/>
              </a:rPr>
              <a:t>https://www.scmagazineuk.com/doriot-project-secure-internet-things/article/1590701</a:t>
            </a:r>
            <a:endParaRPr lang="en-US" sz="1200" dirty="0"/>
          </a:p>
          <a:p>
            <a:pPr algn="l"/>
            <a:endParaRPr lang="en-GB" sz="1200" dirty="0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xmlns="" id="{AAC2AE2E-8220-4879-84FD-BBD08FDC7B1A}"/>
              </a:ext>
            </a:extLst>
          </p:cNvPr>
          <p:cNvSpPr/>
          <p:nvPr/>
        </p:nvSpPr>
        <p:spPr>
          <a:xfrm>
            <a:off x="4733691" y="2338528"/>
            <a:ext cx="1154151" cy="171344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9D7057A-4DA5-482E-AD6F-BBF4BDB2B394}"/>
              </a:ext>
            </a:extLst>
          </p:cNvPr>
          <p:cNvSpPr/>
          <p:nvPr/>
        </p:nvSpPr>
        <p:spPr>
          <a:xfrm>
            <a:off x="3871654" y="2316959"/>
            <a:ext cx="750526" cy="21929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25" b="1" dirty="0">
                <a:solidFill>
                  <a:srgbClr val="5B9BD5"/>
                </a:solidFill>
                <a:latin typeface="Calibri Light" panose="020F0302020204030204"/>
                <a:cs typeface="Arial" panose="020B0604020202020204" pitchFamily="34" charset="0"/>
              </a:rPr>
              <a:t>CENTRALIZED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75C50BE3-10AD-425A-9016-9DF199C439BA}"/>
              </a:ext>
            </a:extLst>
          </p:cNvPr>
          <p:cNvSpPr/>
          <p:nvPr/>
        </p:nvSpPr>
        <p:spPr>
          <a:xfrm>
            <a:off x="6106769" y="2329861"/>
            <a:ext cx="734496" cy="21929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25" b="1" dirty="0">
                <a:solidFill>
                  <a:srgbClr val="5B9BD5"/>
                </a:solidFill>
                <a:latin typeface="Calibri Light" panose="020F0302020204030204"/>
                <a:cs typeface="Arial" panose="020B0604020202020204" pitchFamily="34" charset="0"/>
              </a:rPr>
              <a:t>DISTRIBUTED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886E557-3FBA-4B41-B835-A207EAD527B0}"/>
              </a:ext>
            </a:extLst>
          </p:cNvPr>
          <p:cNvSpPr/>
          <p:nvPr/>
        </p:nvSpPr>
        <p:spPr>
          <a:xfrm>
            <a:off x="4773760" y="2487131"/>
            <a:ext cx="1120820" cy="21929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25" i="1" dirty="0">
                <a:solidFill>
                  <a:srgbClr val="44546A"/>
                </a:solidFill>
                <a:latin typeface="Calibri Light" panose="020F0302020204030204"/>
                <a:cs typeface="Arial" panose="020B0604020202020204" pitchFamily="34" charset="0"/>
              </a:rPr>
              <a:t>Architecture Evolution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850474D-EB3E-4BEF-8946-0DBB5EA4838B}"/>
              </a:ext>
            </a:extLst>
          </p:cNvPr>
          <p:cNvGrpSpPr/>
          <p:nvPr/>
        </p:nvGrpSpPr>
        <p:grpSpPr>
          <a:xfrm>
            <a:off x="358776" y="2662393"/>
            <a:ext cx="4466915" cy="2554130"/>
            <a:chOff x="478368" y="1836874"/>
            <a:chExt cx="5955886" cy="34055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9AB91159-CB2C-4896-8DD8-24D3B4FA8B6F}"/>
                </a:ext>
              </a:extLst>
            </p:cNvPr>
            <p:cNvGrpSpPr/>
            <p:nvPr/>
          </p:nvGrpSpPr>
          <p:grpSpPr>
            <a:xfrm>
              <a:off x="575403" y="1990348"/>
              <a:ext cx="5729850" cy="3153184"/>
              <a:chOff x="7018683" y="2174761"/>
              <a:chExt cx="9058328" cy="6027526"/>
            </a:xfrm>
          </p:grpSpPr>
          <p:pic>
            <p:nvPicPr>
              <p:cNvPr id="8" name="Graphic 7" descr="Camera">
                <a:extLst>
                  <a:ext uri="{FF2B5EF4-FFF2-40B4-BE49-F238E27FC236}">
                    <a16:creationId xmlns:a16="http://schemas.microsoft.com/office/drawing/2014/main" xmlns="" id="{EDB1DEE9-F2BE-4263-B759-8ED6BF462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7166584" y="43991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Radio">
                <a:extLst>
                  <a:ext uri="{FF2B5EF4-FFF2-40B4-BE49-F238E27FC236}">
                    <a16:creationId xmlns:a16="http://schemas.microsoft.com/office/drawing/2014/main" xmlns="" id="{CA5285F2-9191-4CC1-B68B-46C5D0656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166584" y="32192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Printer">
                <a:extLst>
                  <a:ext uri="{FF2B5EF4-FFF2-40B4-BE49-F238E27FC236}">
                    <a16:creationId xmlns:a16="http://schemas.microsoft.com/office/drawing/2014/main" xmlns="" id="{6A0ABFC2-D793-4CDD-8264-E9EB7114C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7128795" y="217476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Car">
                <a:extLst>
                  <a:ext uri="{FF2B5EF4-FFF2-40B4-BE49-F238E27FC236}">
                    <a16:creationId xmlns:a16="http://schemas.microsoft.com/office/drawing/2014/main" xmlns="" id="{51F2262E-29E1-4F6D-9EDB-829173F1A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28795" y="56296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Airplane">
                <a:extLst>
                  <a:ext uri="{FF2B5EF4-FFF2-40B4-BE49-F238E27FC236}">
                    <a16:creationId xmlns:a16="http://schemas.microsoft.com/office/drawing/2014/main" xmlns="" id="{2A9CB63B-FB9A-4841-85E8-1330E714F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7128329" y="667418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Wireless router">
                <a:extLst>
                  <a:ext uri="{FF2B5EF4-FFF2-40B4-BE49-F238E27FC236}">
                    <a16:creationId xmlns:a16="http://schemas.microsoft.com/office/drawing/2014/main" xmlns="" id="{F408D6CD-DC5E-47B5-9AB3-31C03B461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9664724" y="3219259"/>
                <a:ext cx="2206707" cy="2206707"/>
              </a:xfrm>
              <a:prstGeom prst="rect">
                <a:avLst/>
              </a:prstGeom>
            </p:spPr>
          </p:pic>
          <p:pic>
            <p:nvPicPr>
              <p:cNvPr id="14" name="Graphic 13" descr="Cloud">
                <a:extLst>
                  <a:ext uri="{FF2B5EF4-FFF2-40B4-BE49-F238E27FC236}">
                    <a16:creationId xmlns:a16="http://schemas.microsoft.com/office/drawing/2014/main" xmlns="" id="{3F2B66AC-7DFD-4A60-9F68-0D5F26279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2915081" y="2860662"/>
                <a:ext cx="3161930" cy="3454925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75585BD5-DB02-42E0-8B59-041250DDFBF3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43195" y="2631961"/>
                <a:ext cx="1756860" cy="1386570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13AD5138-C89F-4F75-B91F-4B6B9570B034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8080984" y="3676459"/>
                <a:ext cx="1583274" cy="646153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DE5C282C-87D0-47C8-BEE6-528BE91A53C2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8080984" y="4588125"/>
                <a:ext cx="1617243" cy="268247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55E830C9-9F57-478D-AF45-1D51879D86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7481" y="4818092"/>
                <a:ext cx="1752574" cy="1262638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83201582-98AF-43F0-8B92-37C257FE9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13318" y="5172486"/>
                <a:ext cx="1946138" cy="2009598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0" name="Arrow: Left-Right 19">
                <a:extLst>
                  <a:ext uri="{FF2B5EF4-FFF2-40B4-BE49-F238E27FC236}">
                    <a16:creationId xmlns:a16="http://schemas.microsoft.com/office/drawing/2014/main" xmlns="" id="{D0B43590-2227-44FF-BDA9-C649FADE5535}"/>
                  </a:ext>
                </a:extLst>
              </p:cNvPr>
              <p:cNvSpPr/>
              <p:nvPr/>
            </p:nvSpPr>
            <p:spPr>
              <a:xfrm>
                <a:off x="11751214" y="4588125"/>
                <a:ext cx="1100803" cy="492861"/>
              </a:xfrm>
              <a:prstGeom prst="leftRightArrow">
                <a:avLst/>
              </a:prstGeom>
              <a:solidFill>
                <a:schemeClr val="tx2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 rtlCol="0" anchor="b"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600" b="1" cap="all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xmlns="" id="{202ADF32-03BC-4D4A-B477-7CDB82459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p:blipFill>
            <p:spPr>
              <a:xfrm>
                <a:off x="13378191" y="44538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xmlns="" id="{4C5D31DB-E72C-491E-8FFC-08F72C4B5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p:blipFill>
            <p:spPr>
              <a:xfrm>
                <a:off x="14458117" y="446683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2331330E-004D-4B77-BD0F-C5830B384544}"/>
                  </a:ext>
                </a:extLst>
              </p:cNvPr>
              <p:cNvSpPr txBox="1"/>
              <p:nvPr/>
            </p:nvSpPr>
            <p:spPr>
              <a:xfrm>
                <a:off x="7018683" y="7613952"/>
                <a:ext cx="1021110" cy="588335"/>
              </a:xfrm>
              <a:prstGeom prst="rect">
                <a:avLst/>
              </a:prstGeom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rgbClr val="0070C0"/>
                    </a:solidFill>
                    <a:latin typeface="Calibri Light" panose="020F0302020204030204"/>
                    <a:ea typeface="BentonSans"/>
                    <a:cs typeface="BentonSans"/>
                    <a:sym typeface="BentonSans"/>
                  </a:rPr>
                  <a:t>Things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7AD4DEC5-C1E6-45C4-8B05-640F50F5A2B7}"/>
                  </a:ext>
                </a:extLst>
              </p:cNvPr>
              <p:cNvSpPr txBox="1"/>
              <p:nvPr/>
            </p:nvSpPr>
            <p:spPr>
              <a:xfrm>
                <a:off x="10153372" y="5449412"/>
                <a:ext cx="1250877" cy="588335"/>
              </a:xfrm>
              <a:prstGeom prst="rect">
                <a:avLst/>
              </a:prstGeom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rgbClr val="0070C0"/>
                    </a:solidFill>
                    <a:latin typeface="Calibri Light" panose="020F0302020204030204"/>
                    <a:ea typeface="BentonSans"/>
                    <a:cs typeface="BentonSans"/>
                    <a:sym typeface="BentonSans"/>
                  </a:rPr>
                  <a:t>Gateway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A52969FB-BD03-4C0D-B6F5-12B9C4B5F73F}"/>
                  </a:ext>
                </a:extLst>
              </p:cNvPr>
              <p:cNvSpPr txBox="1"/>
              <p:nvPr/>
            </p:nvSpPr>
            <p:spPr>
              <a:xfrm>
                <a:off x="12574151" y="5672248"/>
                <a:ext cx="3028189" cy="588335"/>
              </a:xfrm>
              <a:prstGeom prst="rect">
                <a:avLst/>
              </a:prstGeom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rgbClr val="0070C0"/>
                    </a:solidFill>
                    <a:latin typeface="Calibri Light" panose="020F0302020204030204"/>
                    <a:ea typeface="BentonSans"/>
                    <a:cs typeface="BentonSans"/>
                    <a:sym typeface="BentonSans"/>
                  </a:rPr>
                  <a:t>Cloud Platforms &amp; Services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7CD6DB1A-990F-41E8-AE9C-882356239008}"/>
                  </a:ext>
                </a:extLst>
              </p:cNvPr>
              <p:cNvSpPr/>
              <p:nvPr/>
            </p:nvSpPr>
            <p:spPr>
              <a:xfrm>
                <a:off x="8729917" y="2174763"/>
                <a:ext cx="477464" cy="54138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 rtlCol="0" anchor="ctr" anchorCtr="0"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PAN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/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700" b="1" cap="all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LAN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700" b="1" cap="all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700" b="1" cap="all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LP-WAN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xmlns="" id="{2FAB8392-5E70-4E73-AE94-2D7B5747FD66}"/>
                  </a:ext>
                </a:extLst>
              </p:cNvPr>
              <p:cNvSpPr/>
              <p:nvPr/>
            </p:nvSpPr>
            <p:spPr>
              <a:xfrm>
                <a:off x="12109240" y="2902926"/>
                <a:ext cx="348499" cy="4042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 rtlCol="0" anchor="ctr" anchorCtr="0">
                <a:norm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67CA0EC5-7618-4FFC-8A85-D617990D5B43}"/>
                </a:ext>
              </a:extLst>
            </p:cNvPr>
            <p:cNvSpPr/>
            <p:nvPr/>
          </p:nvSpPr>
          <p:spPr>
            <a:xfrm>
              <a:off x="478368" y="1836874"/>
              <a:ext cx="5955886" cy="340550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46091601-A82B-4F9E-926E-C55A3EA6C42E}"/>
              </a:ext>
            </a:extLst>
          </p:cNvPr>
          <p:cNvGrpSpPr/>
          <p:nvPr/>
        </p:nvGrpSpPr>
        <p:grpSpPr>
          <a:xfrm>
            <a:off x="5831656" y="2667014"/>
            <a:ext cx="3047096" cy="2563702"/>
            <a:chOff x="7775542" y="1843034"/>
            <a:chExt cx="4062794" cy="341826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FD703649-448B-4BD6-8098-F69E55391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31"/>
            <a:stretch/>
          </p:blipFill>
          <p:spPr>
            <a:xfrm>
              <a:off x="7775542" y="1843034"/>
              <a:ext cx="4062794" cy="3405506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24ED54B-2EE0-4A3B-8135-D84B9EE6CA68}"/>
                </a:ext>
              </a:extLst>
            </p:cNvPr>
            <p:cNvSpPr/>
            <p:nvPr/>
          </p:nvSpPr>
          <p:spPr>
            <a:xfrm>
              <a:off x="7794100" y="1855797"/>
              <a:ext cx="4044236" cy="340550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3765D51F-F73D-432C-9C3B-026E8CEB135F}"/>
              </a:ext>
            </a:extLst>
          </p:cNvPr>
          <p:cNvGrpSpPr/>
          <p:nvPr/>
        </p:nvGrpSpPr>
        <p:grpSpPr>
          <a:xfrm>
            <a:off x="7457132" y="3960325"/>
            <a:ext cx="745041" cy="1469201"/>
            <a:chOff x="9961276" y="3494010"/>
            <a:chExt cx="993388" cy="195893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120F37FF-69D8-49B9-BA5A-75238BF0A36D}"/>
                </a:ext>
              </a:extLst>
            </p:cNvPr>
            <p:cNvSpPr/>
            <p:nvPr/>
          </p:nvSpPr>
          <p:spPr>
            <a:xfrm>
              <a:off x="9961276" y="3494010"/>
              <a:ext cx="993388" cy="94431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3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D1F7FCEE-E64B-4629-92A4-D107C5EA4778}"/>
                </a:ext>
              </a:extLst>
            </p:cNvPr>
            <p:cNvSpPr/>
            <p:nvPr/>
          </p:nvSpPr>
          <p:spPr>
            <a:xfrm>
              <a:off x="10381785" y="4433342"/>
              <a:ext cx="152370" cy="101960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39" name="Content Placeholder 5">
            <a:extLst>
              <a:ext uri="{FF2B5EF4-FFF2-40B4-BE49-F238E27FC236}">
                <a16:creationId xmlns:a16="http://schemas.microsoft.com/office/drawing/2014/main" xmlns="" id="{341F1B05-4DAF-4131-A2B0-A9A6D9EEC40F}"/>
              </a:ext>
            </a:extLst>
          </p:cNvPr>
          <p:cNvSpPr txBox="1">
            <a:spLocks/>
          </p:cNvSpPr>
          <p:nvPr/>
        </p:nvSpPr>
        <p:spPr bwMode="gray">
          <a:xfrm>
            <a:off x="358777" y="5447994"/>
            <a:ext cx="1180091" cy="21741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Cloud Computing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0" name="Content Placeholder 5">
            <a:extLst>
              <a:ext uri="{FF2B5EF4-FFF2-40B4-BE49-F238E27FC236}">
                <a16:creationId xmlns:a16="http://schemas.microsoft.com/office/drawing/2014/main" xmlns="" id="{AEC2C2AE-0424-4AA0-A059-C4D520EF2C7E}"/>
              </a:ext>
            </a:extLst>
          </p:cNvPr>
          <p:cNvSpPr txBox="1">
            <a:spLocks/>
          </p:cNvSpPr>
          <p:nvPr/>
        </p:nvSpPr>
        <p:spPr bwMode="gray">
          <a:xfrm>
            <a:off x="1887047" y="5446253"/>
            <a:ext cx="1483409" cy="21741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Machine-to-Machine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3" name="Content Placeholder 5">
            <a:extLst>
              <a:ext uri="{FF2B5EF4-FFF2-40B4-BE49-F238E27FC236}">
                <a16:creationId xmlns:a16="http://schemas.microsoft.com/office/drawing/2014/main" xmlns="" id="{7FE59221-57E3-46FD-957F-82795082BB03}"/>
              </a:ext>
            </a:extLst>
          </p:cNvPr>
          <p:cNvSpPr txBox="1">
            <a:spLocks/>
          </p:cNvSpPr>
          <p:nvPr/>
        </p:nvSpPr>
        <p:spPr bwMode="gray">
          <a:xfrm>
            <a:off x="3716643" y="5434944"/>
            <a:ext cx="1483409" cy="2174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Internet of Vehicles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xmlns="" id="{E30C35FB-3549-486D-8B37-61E09C11762C}"/>
              </a:ext>
            </a:extLst>
          </p:cNvPr>
          <p:cNvSpPr txBox="1">
            <a:spLocks/>
          </p:cNvSpPr>
          <p:nvPr/>
        </p:nvSpPr>
        <p:spPr bwMode="gray">
          <a:xfrm>
            <a:off x="5546239" y="5422813"/>
            <a:ext cx="1483409" cy="2174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Internet of Energy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xmlns="" id="{F80DCD89-7A45-4EFE-9C5A-8A279C924CE7}"/>
              </a:ext>
            </a:extLst>
          </p:cNvPr>
          <p:cNvSpPr txBox="1">
            <a:spLocks/>
          </p:cNvSpPr>
          <p:nvPr/>
        </p:nvSpPr>
        <p:spPr bwMode="gray">
          <a:xfrm>
            <a:off x="7375834" y="5424463"/>
            <a:ext cx="1483409" cy="2174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Internet of Sensors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6" name="Arrow: Left-Right 45">
            <a:extLst>
              <a:ext uri="{FF2B5EF4-FFF2-40B4-BE49-F238E27FC236}">
                <a16:creationId xmlns:a16="http://schemas.microsoft.com/office/drawing/2014/main" xmlns="" id="{BE51106E-DBAE-4E23-853A-C47F4791A0D3}"/>
              </a:ext>
            </a:extLst>
          </p:cNvPr>
          <p:cNvSpPr/>
          <p:nvPr/>
        </p:nvSpPr>
        <p:spPr>
          <a:xfrm>
            <a:off x="1522575" y="5440003"/>
            <a:ext cx="396115" cy="200629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6741720" y="2147760"/>
              <a:ext cx="1714320" cy="356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35600" y="2138400"/>
                <a:ext cx="1727640" cy="35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022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/>
      <p:bldP spid="39" grpId="0" build="p" animBg="1"/>
      <p:bldP spid="40" grpId="0" build="p" animBg="1"/>
      <p:bldP spid="43" grpId="0" build="p" animBg="1"/>
      <p:bldP spid="44" grpId="0" build="p" animBg="1"/>
      <p:bldP spid="45" grpId="0" build="p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95E43E-32E1-4D61-91BD-97F6D3A6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Social IoT?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1C499F-B337-4E1B-ACA5-BD7C5202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00295"/>
            <a:ext cx="4094972" cy="3263504"/>
          </a:xfrm>
        </p:spPr>
        <p:txBody>
          <a:bodyPr>
            <a:normAutofit fontScale="92500"/>
          </a:bodyPr>
          <a:lstStyle/>
          <a:p>
            <a:r>
              <a:rPr lang="en-US" dirty="0"/>
              <a:t>Social IoT (SIoT)</a:t>
            </a:r>
          </a:p>
          <a:p>
            <a:pPr lvl="1"/>
            <a:r>
              <a:rPr lang="en-US" dirty="0"/>
              <a:t>An SIoT Network is to IoT Devices what a Social Network (SN) is to Humans</a:t>
            </a:r>
          </a:p>
          <a:p>
            <a:pPr lvl="1"/>
            <a:r>
              <a:rPr lang="en-US" dirty="0"/>
              <a:t>Enables collaborative computing as against centralized / stand-alone computing</a:t>
            </a:r>
          </a:p>
          <a:p>
            <a:r>
              <a:rPr lang="en-US" dirty="0"/>
              <a:t>Human Social Networks</a:t>
            </a:r>
          </a:p>
          <a:p>
            <a:pPr lvl="1"/>
            <a:r>
              <a:rPr lang="en-US" dirty="0"/>
              <a:t>Physical-world collaborative networks (e.g. @workplace, @community, ….)</a:t>
            </a:r>
          </a:p>
          <a:p>
            <a:pPr lvl="1"/>
            <a:r>
              <a:rPr lang="en-US" dirty="0"/>
              <a:t>Online Social Networks (OSNs), like Facebook, Twitter, …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595B358D-F22E-43BF-926C-C8A0FBD0D64F}"/>
              </a:ext>
            </a:extLst>
          </p:cNvPr>
          <p:cNvGrpSpPr/>
          <p:nvPr/>
        </p:nvGrpSpPr>
        <p:grpSpPr>
          <a:xfrm>
            <a:off x="4933561" y="2600295"/>
            <a:ext cx="3945191" cy="3494616"/>
            <a:chOff x="6578082" y="1620014"/>
            <a:chExt cx="5260254" cy="4659488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21AE5F8E-0C62-4BF2-8B06-3D8426865781}"/>
                </a:ext>
              </a:extLst>
            </p:cNvPr>
            <p:cNvGrpSpPr/>
            <p:nvPr/>
          </p:nvGrpSpPr>
          <p:grpSpPr>
            <a:xfrm>
              <a:off x="6578082" y="1620014"/>
              <a:ext cx="5260254" cy="4659488"/>
              <a:chOff x="7775542" y="1843034"/>
              <a:chExt cx="4062794" cy="341826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="" xmlns:a16="http://schemas.microsoft.com/office/drawing/2014/main" id="{6AC6B3FF-E508-4723-93AB-A927E8D123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431"/>
              <a:stretch/>
            </p:blipFill>
            <p:spPr>
              <a:xfrm>
                <a:off x="7775542" y="1843034"/>
                <a:ext cx="4062794" cy="340550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0F6A8823-ABEB-4DC7-AFE8-20C69718D5E8}"/>
                  </a:ext>
                </a:extLst>
              </p:cNvPr>
              <p:cNvSpPr/>
              <p:nvPr/>
            </p:nvSpPr>
            <p:spPr>
              <a:xfrm>
                <a:off x="7794100" y="1855797"/>
                <a:ext cx="4044236" cy="3405506"/>
              </a:xfrm>
              <a:prstGeom prst="rect">
                <a:avLst/>
              </a:prstGeom>
              <a:noFill/>
              <a:ln w="25400" cap="flat" cmpd="sng" algn="ctr">
                <a:solidFill>
                  <a:srgbClr val="00B4B9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350" kern="0">
                  <a:solidFill>
                    <a:srgbClr val="FFFFFF"/>
                  </a:solidFill>
                  <a:latin typeface="Arial (Body)"/>
                </a:endParaRPr>
              </a:p>
            </p:txBody>
          </p:sp>
        </p:grpSp>
        <p:sp>
          <p:nvSpPr>
            <p:cNvPr id="16" name="Arrow: Notched Right 15">
              <a:extLst>
                <a:ext uri="{FF2B5EF4-FFF2-40B4-BE49-F238E27FC236}">
                  <a16:creationId xmlns="" xmlns:a16="http://schemas.microsoft.com/office/drawing/2014/main" id="{2EFFDFB4-7443-4F30-AC95-73C9BD051841}"/>
                </a:ext>
              </a:extLst>
            </p:cNvPr>
            <p:cNvSpPr/>
            <p:nvPr/>
          </p:nvSpPr>
          <p:spPr>
            <a:xfrm rot="20106277">
              <a:off x="8702374" y="4823927"/>
              <a:ext cx="1035698" cy="475861"/>
            </a:xfrm>
            <a:prstGeom prst="notched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E34F45C-F2DA-416F-B86A-501E76233480}"/>
                </a:ext>
              </a:extLst>
            </p:cNvPr>
            <p:cNvSpPr txBox="1"/>
            <p:nvPr/>
          </p:nvSpPr>
          <p:spPr>
            <a:xfrm>
              <a:off x="6848669" y="2313993"/>
              <a:ext cx="68223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(OSN)</a:t>
              </a:r>
              <a:endParaRPr lang="en-GB" sz="105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EA9F2483-B6E9-4D79-AFC0-D8A74916854D}"/>
                </a:ext>
              </a:extLst>
            </p:cNvPr>
            <p:cNvSpPr txBox="1"/>
            <p:nvPr/>
          </p:nvSpPr>
          <p:spPr>
            <a:xfrm>
              <a:off x="9485382" y="2317959"/>
              <a:ext cx="6758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(SIoT)</a:t>
              </a:r>
              <a:endParaRPr lang="en-GB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031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95E43E-32E1-4D61-91BD-97F6D3A6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Big Picture: </a:t>
            </a:r>
            <a:r>
              <a:rPr lang="en-US" sz="3000" b="1" i="1" dirty="0"/>
              <a:t>Trust</a:t>
            </a:r>
            <a:r>
              <a:rPr lang="en-US" sz="3000" dirty="0"/>
              <a:t> in Online Social Networks (OSNs)</a:t>
            </a:r>
            <a:endParaRPr lang="en-GB" sz="300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75E338B-B5CD-4375-B502-566589398A1D}"/>
              </a:ext>
            </a:extLst>
          </p:cNvPr>
          <p:cNvGrpSpPr/>
          <p:nvPr/>
        </p:nvGrpSpPr>
        <p:grpSpPr>
          <a:xfrm>
            <a:off x="1562602" y="2937209"/>
            <a:ext cx="5748086" cy="1288173"/>
            <a:chOff x="2059406" y="2833437"/>
            <a:chExt cx="7664115" cy="1717564"/>
          </a:xfrm>
        </p:grpSpPr>
        <p:pic>
          <p:nvPicPr>
            <p:cNvPr id="1026" name="Picture 2" descr="Confused Face on Apple iOS 13.3">
              <a:extLst>
                <a:ext uri="{FF2B5EF4-FFF2-40B4-BE49-F238E27FC236}">
                  <a16:creationId xmlns="" xmlns:a16="http://schemas.microsoft.com/office/drawing/2014/main" id="{A2B692DB-9161-45EC-B71A-F63F21B77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406" y="2857500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miling Face With Halo on Facebook 4.0">
              <a:extLst>
                <a:ext uri="{FF2B5EF4-FFF2-40B4-BE49-F238E27FC236}">
                  <a16:creationId xmlns="" xmlns:a16="http://schemas.microsoft.com/office/drawing/2014/main" id="{86A48354-97E3-4101-9644-778320F8D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700" y="2833437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miling Face With Horns on WhatsApp 2.19.352">
              <a:extLst>
                <a:ext uri="{FF2B5EF4-FFF2-40B4-BE49-F238E27FC236}">
                  <a16:creationId xmlns="" xmlns:a16="http://schemas.microsoft.com/office/drawing/2014/main" id="{8E80D8CD-5EF4-4BFD-9064-BBDBAB674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0521" y="2857500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D9A48FB-65E0-440B-A727-13C23A9FB440}"/>
                </a:ext>
              </a:extLst>
            </p:cNvPr>
            <p:cNvSpPr txBox="1"/>
            <p:nvPr/>
          </p:nvSpPr>
          <p:spPr>
            <a:xfrm>
              <a:off x="2322094" y="4150892"/>
              <a:ext cx="7121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Alice</a:t>
              </a:r>
              <a:endParaRPr lang="en-GB" sz="135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2DF9852F-0320-4742-94DB-62BFFBD43D0C}"/>
                </a:ext>
              </a:extLst>
            </p:cNvPr>
            <p:cNvSpPr txBox="1"/>
            <p:nvPr/>
          </p:nvSpPr>
          <p:spPr>
            <a:xfrm>
              <a:off x="8129336" y="4046796"/>
              <a:ext cx="6245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Bob</a:t>
              </a:r>
              <a:endParaRPr lang="en-GB" sz="1350" b="1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6BA036E0-550E-4079-A8CE-CC5D7A48DA33}"/>
                </a:ext>
              </a:extLst>
            </p:cNvPr>
            <p:cNvCxnSpPr/>
            <p:nvPr/>
          </p:nvCxnSpPr>
          <p:spPr>
            <a:xfrm>
              <a:off x="3453063" y="3404937"/>
              <a:ext cx="352525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1C15AA-C847-4109-9498-0ECF5BDAE747}"/>
                </a:ext>
              </a:extLst>
            </p:cNvPr>
            <p:cNvSpPr txBox="1"/>
            <p:nvPr/>
          </p:nvSpPr>
          <p:spPr>
            <a:xfrm>
              <a:off x="4126835" y="2923673"/>
              <a:ext cx="218085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i="1" dirty="0"/>
                <a:t>Can Alice Trust Bob?</a:t>
              </a:r>
              <a:endParaRPr lang="en-GB" sz="1350" b="1" i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C984129-8993-4E66-9854-ADE50AB2972A}"/>
              </a:ext>
            </a:extLst>
          </p:cNvPr>
          <p:cNvSpPr txBox="1"/>
          <p:nvPr/>
        </p:nvSpPr>
        <p:spPr>
          <a:xfrm>
            <a:off x="2734175" y="3577888"/>
            <a:ext cx="23871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Target</a:t>
            </a:r>
            <a:r>
              <a:rPr lang="en-US" sz="1350" dirty="0"/>
              <a:t> </a:t>
            </a:r>
            <a:r>
              <a:rPr lang="en-US" sz="1350" dirty="0">
                <a:sym typeface="Wingdings" panose="05000000000000000000" pitchFamily="2" charset="2"/>
              </a:rPr>
              <a:t> Bob</a:t>
            </a:r>
          </a:p>
          <a:p>
            <a:r>
              <a:rPr lang="en-US" sz="1350" b="1" dirty="0">
                <a:sym typeface="Wingdings" panose="05000000000000000000" pitchFamily="2" charset="2"/>
              </a:rPr>
              <a:t>Topic</a:t>
            </a:r>
            <a:r>
              <a:rPr lang="en-US" sz="1350" dirty="0">
                <a:sym typeface="Wingdings" panose="05000000000000000000" pitchFamily="2" charset="2"/>
              </a:rPr>
              <a:t>  </a:t>
            </a:r>
            <a:r>
              <a:rPr lang="en-US" sz="1350" u="sng" dirty="0">
                <a:sym typeface="Wingdings" panose="05000000000000000000" pitchFamily="2" charset="2"/>
              </a:rPr>
              <a:t>Service</a:t>
            </a:r>
            <a:r>
              <a:rPr lang="en-US" sz="1350" dirty="0">
                <a:sym typeface="Wingdings" panose="05000000000000000000" pitchFamily="2" charset="2"/>
              </a:rPr>
              <a:t> offered by Bob</a:t>
            </a: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365343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5C29E2-B4FF-4CBC-8660-2888CEE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90" y="2071086"/>
            <a:ext cx="2493818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Properties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3C111C-D99C-4414-9693-00497E77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90" y="4513161"/>
            <a:ext cx="2493818" cy="1144198"/>
          </a:xfrm>
        </p:spPr>
        <p:txBody>
          <a:bodyPr vert="horz" lIns="68580" tIns="34290" rIns="68580" bIns="34290" rtlCol="0">
            <a:normAutofit/>
          </a:bodyPr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FFFFFF"/>
                </a:solidFill>
              </a:rPr>
              <a:t>START</a:t>
            </a:r>
            <a:r>
              <a:rPr lang="en-US" sz="1500" dirty="0">
                <a:solidFill>
                  <a:srgbClr val="FFFFFF"/>
                </a:solidFill>
              </a:rPr>
              <a:t>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AFDA10-2A00-4F58-A7E4-80A9D230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6" y="2275198"/>
            <a:ext cx="7202578" cy="3923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7313EA-CFE2-42A3-8478-E51087DCDB6F}"/>
              </a:ext>
            </a:extLst>
          </p:cNvPr>
          <p:cNvSpPr txBox="1"/>
          <p:nvPr/>
        </p:nvSpPr>
        <p:spPr>
          <a:xfrm>
            <a:off x="7086043" y="6182536"/>
            <a:ext cx="199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/>
              <a:t>Source</a:t>
            </a:r>
            <a:r>
              <a:rPr lang="en-US" sz="900" dirty="0"/>
              <a:t>: Jiang Wenjun, Hunan University</a:t>
            </a:r>
          </a:p>
          <a:p>
            <a:r>
              <a:rPr lang="en-US" sz="900" dirty="0"/>
              <a:t>(Presented in WTC workshop in CSU, 2015)</a:t>
            </a:r>
            <a:endParaRPr lang="en-GB" sz="9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8E95E43E-32E1-4D61-91BD-97F6D3A6EBD3}"/>
              </a:ext>
            </a:extLst>
          </p:cNvPr>
          <p:cNvSpPr txBox="1">
            <a:spLocks/>
          </p:cNvSpPr>
          <p:nvPr/>
        </p:nvSpPr>
        <p:spPr>
          <a:xfrm>
            <a:off x="628650" y="1145570"/>
            <a:ext cx="7886700" cy="997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Properties of Trust: START Properties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7503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95E43E-32E1-4D61-91BD-97F6D3A6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9" y="1100496"/>
            <a:ext cx="5392092" cy="994172"/>
          </a:xfrm>
        </p:spPr>
        <p:txBody>
          <a:bodyPr>
            <a:normAutofit/>
          </a:bodyPr>
          <a:lstStyle/>
          <a:p>
            <a:r>
              <a:rPr lang="en-US" b="1" i="1" dirty="0"/>
              <a:t>Trust</a:t>
            </a:r>
            <a:r>
              <a:rPr lang="en-US" dirty="0"/>
              <a:t> in Social IoT Service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1C499F-B337-4E1B-ACA5-BD7C5202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2228045"/>
            <a:ext cx="3985907" cy="4121240"/>
          </a:xfrm>
        </p:spPr>
        <p:txBody>
          <a:bodyPr anchor="t">
            <a:normAutofit/>
          </a:bodyPr>
          <a:lstStyle/>
          <a:p>
            <a:r>
              <a:rPr lang="en-US" sz="1600" dirty="0"/>
              <a:t>Similarities to OSN Problem:</a:t>
            </a:r>
          </a:p>
          <a:p>
            <a:pPr lvl="1"/>
            <a:r>
              <a:rPr lang="en-US" sz="1600" dirty="0"/>
              <a:t>Same Question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i="1" dirty="0"/>
              <a:t>how can a node trust another node in a social network?</a:t>
            </a:r>
          </a:p>
          <a:p>
            <a:pPr lvl="1"/>
            <a:r>
              <a:rPr lang="en-US" sz="1600" dirty="0"/>
              <a:t>Similar properties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 </a:t>
            </a:r>
            <a:r>
              <a:rPr lang="en-US" sz="1600" i="1" dirty="0"/>
              <a:t>START properties of Trust</a:t>
            </a:r>
          </a:p>
          <a:p>
            <a:r>
              <a:rPr lang="en-US" sz="1600" dirty="0"/>
              <a:t>Challenges:</a:t>
            </a:r>
          </a:p>
          <a:p>
            <a:pPr lvl="1"/>
            <a:r>
              <a:rPr lang="en-US" sz="1600" dirty="0"/>
              <a:t>Heterogeneous network</a:t>
            </a:r>
          </a:p>
          <a:p>
            <a:pPr lvl="2"/>
            <a:r>
              <a:rPr lang="en-US" sz="1600" dirty="0"/>
              <a:t>Multi-vendor</a:t>
            </a:r>
          </a:p>
          <a:p>
            <a:pPr lvl="2"/>
            <a:r>
              <a:rPr lang="en-US" sz="1600" dirty="0"/>
              <a:t>Multi-device types</a:t>
            </a:r>
          </a:p>
          <a:p>
            <a:pPr lvl="1"/>
            <a:r>
              <a:rPr lang="en-US" sz="1600" dirty="0"/>
              <a:t>Resource considerations</a:t>
            </a:r>
          </a:p>
          <a:p>
            <a:pPr lvl="2"/>
            <a:r>
              <a:rPr lang="en-US" sz="1600" dirty="0"/>
              <a:t>Storage</a:t>
            </a:r>
          </a:p>
          <a:p>
            <a:pPr lvl="2"/>
            <a:r>
              <a:rPr lang="en-US" sz="1600" dirty="0"/>
              <a:t>Compute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Variety of Attacks</a:t>
            </a:r>
          </a:p>
          <a:p>
            <a:pPr lvl="2"/>
            <a:r>
              <a:rPr lang="en-US" sz="1600" dirty="0"/>
              <a:t>on-off attack, ballot stuffing attack, bad-mouthing attack, sybil attacks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35805" y="2468761"/>
            <a:ext cx="3609474" cy="3288350"/>
            <a:chOff x="5468353" y="1177770"/>
            <a:chExt cx="3609474" cy="32883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01715F79-AE97-40FF-941D-11A109054133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6575823" y="2835693"/>
              <a:ext cx="16267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C5AFD383-DB93-4B7C-BCD7-DA30ED5BE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21" r="38023"/>
            <a:stretch/>
          </p:blipFill>
          <p:spPr>
            <a:xfrm>
              <a:off x="8202530" y="2032021"/>
              <a:ext cx="875297" cy="160734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D872B05-B473-4C01-B3B8-71055C5EB469}"/>
                </a:ext>
              </a:extLst>
            </p:cNvPr>
            <p:cNvSpPr txBox="1"/>
            <p:nvPr/>
          </p:nvSpPr>
          <p:spPr>
            <a:xfrm>
              <a:off x="5625388" y="4166038"/>
              <a:ext cx="33503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i="1" dirty="0"/>
                <a:t>Can device ‘A’ Trust device ‘B’ for Service ‘S’?</a:t>
              </a:r>
              <a:endParaRPr lang="en-GB" sz="1350" b="1" i="1" dirty="0"/>
            </a:p>
          </p:txBody>
        </p:sp>
        <p:pic>
          <p:nvPicPr>
            <p:cNvPr id="21" name="Picture 4" descr="Image result for IoT device image">
              <a:extLst>
                <a:ext uri="{FF2B5EF4-FFF2-40B4-BE49-F238E27FC236}">
                  <a16:creationId xmlns="" xmlns:a16="http://schemas.microsoft.com/office/drawing/2014/main" id="{6AEF925A-3900-4B3F-9CFB-5700E35FE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19"/>
            <a:stretch/>
          </p:blipFill>
          <p:spPr bwMode="auto">
            <a:xfrm>
              <a:off x="5468353" y="1628785"/>
              <a:ext cx="1107470" cy="2413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FCB7222-F456-4AAD-A28E-67E946205A11}"/>
                </a:ext>
              </a:extLst>
            </p:cNvPr>
            <p:cNvSpPr txBox="1"/>
            <p:nvPr/>
          </p:nvSpPr>
          <p:spPr>
            <a:xfrm>
              <a:off x="5892465" y="1177770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  <a:endParaRPr lang="en-GB" sz="2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6A90750-ACC8-4E6F-9F6B-0E487B99F648}"/>
                </a:ext>
              </a:extLst>
            </p:cNvPr>
            <p:cNvSpPr txBox="1"/>
            <p:nvPr/>
          </p:nvSpPr>
          <p:spPr>
            <a:xfrm>
              <a:off x="8477753" y="1589470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  <a:endParaRPr lang="en-GB" sz="2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B166101-6292-4DFB-8E8D-C4C7E93AA402}"/>
                </a:ext>
              </a:extLst>
            </p:cNvPr>
            <p:cNvSpPr txBox="1"/>
            <p:nvPr/>
          </p:nvSpPr>
          <p:spPr>
            <a:xfrm>
              <a:off x="6917534" y="2487349"/>
              <a:ext cx="883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Topic: S</a:t>
              </a:r>
              <a:endParaRPr lang="en-GB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268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E099C7-942C-46F6-9988-F3EC3DE8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80" y="1216753"/>
            <a:ext cx="8963696" cy="78591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Big Picture: Relevance of </a:t>
            </a:r>
            <a:r>
              <a:rPr lang="en-US" sz="3000" b="1" i="1" dirty="0"/>
              <a:t>Trust</a:t>
            </a:r>
            <a:r>
              <a:rPr lang="en-US" sz="3000" dirty="0"/>
              <a:t> in any Social or Service Network?</a:t>
            </a:r>
            <a:endParaRPr lang="en-GB" sz="3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0EDF0D14-9787-4FE0-8041-E19DFE2E976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84872" y="2298878"/>
          <a:ext cx="3481822" cy="41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2">
            <a:extLst>
              <a:ext uri="{FF2B5EF4-FFF2-40B4-BE49-F238E27FC236}">
                <a16:creationId xmlns="" xmlns:a16="http://schemas.microsoft.com/office/drawing/2014/main" id="{8DCA6778-DC78-413B-865A-879A6BD852A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43981" y="2118575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3F2372E-ABA5-4FCD-A280-EFE60E04C8FC}"/>
              </a:ext>
            </a:extLst>
          </p:cNvPr>
          <p:cNvSpPr/>
          <p:nvPr/>
        </p:nvSpPr>
        <p:spPr>
          <a:xfrm>
            <a:off x="2820474" y="5945207"/>
            <a:ext cx="61931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i="1" dirty="0">
                <a:solidFill>
                  <a:srgbClr val="FF0000"/>
                </a:solidFill>
                <a:latin typeface="Linux Libertine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For many SIoT systems, a reasonable estimate of the tie-strength, based on some (semi-) static network properties may be a sufficiently accurate measure of Trust. </a:t>
            </a:r>
            <a:endParaRPr lang="en-GB" sz="1350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293760" y="2383560"/>
              <a:ext cx="3370680" cy="1060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7280" y="2377440"/>
                <a:ext cx="3386520" cy="10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720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 to </a:t>
            </a:r>
            <a:r>
              <a:rPr lang="en-US" dirty="0" err="1" smtClean="0"/>
              <a:t>SIoT</a:t>
            </a:r>
            <a:r>
              <a:rPr lang="en-US" dirty="0" smtClean="0"/>
              <a:t> Trust Management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topic of trust modelling, trust mining and tie strength measurement in online social networks (OSNs) is a vast and well-researched </a:t>
            </a:r>
            <a:r>
              <a:rPr lang="en-US" dirty="0" smtClean="0">
                <a:solidFill>
                  <a:srgbClr val="0070C0"/>
                </a:solidFill>
              </a:rPr>
              <a:t>area</a:t>
            </a:r>
          </a:p>
          <a:p>
            <a:r>
              <a:rPr lang="en-US" dirty="0" smtClean="0"/>
              <a:t>Similarly</a:t>
            </a:r>
            <a:r>
              <a:rPr lang="en-US" dirty="0"/>
              <a:t>, service-based networks have their trust </a:t>
            </a:r>
            <a:r>
              <a:rPr lang="en-US" dirty="0" smtClean="0"/>
              <a:t>models, including models </a:t>
            </a:r>
            <a:r>
              <a:rPr lang="en-US" dirty="0"/>
              <a:t>for e-commerce platforms </a:t>
            </a:r>
            <a:r>
              <a:rPr lang="en-US" dirty="0" smtClean="0"/>
              <a:t>and P2P </a:t>
            </a:r>
            <a:r>
              <a:rPr lang="en-US" dirty="0"/>
              <a:t>service networks </a:t>
            </a:r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In </a:t>
            </a:r>
            <a:r>
              <a:rPr lang="en-US" dirty="0">
                <a:solidFill>
                  <a:srgbClr val="0070C0"/>
                </a:solidFill>
              </a:rPr>
              <a:t>the last decade, IoT networks have seen similar research in trust </a:t>
            </a:r>
            <a:r>
              <a:rPr lang="en-US" dirty="0" smtClean="0">
                <a:solidFill>
                  <a:srgbClr val="0070C0"/>
                </a:solidFill>
              </a:rPr>
              <a:t>modelling</a:t>
            </a:r>
          </a:p>
          <a:p>
            <a:r>
              <a:rPr lang="en-US" dirty="0" smtClean="0"/>
              <a:t>In </a:t>
            </a:r>
            <a:r>
              <a:rPr lang="en-US" dirty="0"/>
              <a:t>general, </a:t>
            </a:r>
            <a:r>
              <a:rPr lang="en-US" dirty="0" err="1"/>
              <a:t>SIoT</a:t>
            </a:r>
            <a:r>
              <a:rPr lang="en-US" dirty="0"/>
              <a:t> trust models have immensely borrowed ideas from online social network (OSN) trust models due to the social nature of the nodes in either kind of </a:t>
            </a:r>
            <a:r>
              <a:rPr lang="en-US" dirty="0" smtClean="0"/>
              <a:t>networks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94040" y="2490480"/>
              <a:ext cx="3328560" cy="1374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1520" y="2483640"/>
                <a:ext cx="3335400" cy="13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30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38559</TotalTime>
  <Words>2086</Words>
  <Application>Microsoft Office PowerPoint</Application>
  <PresentationFormat>On-screen Show (4:3)</PresentationFormat>
  <Paragraphs>202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</vt:lpstr>
      <vt:lpstr>Arial (Body)</vt:lpstr>
      <vt:lpstr>BentonSans</vt:lpstr>
      <vt:lpstr>BentonSans Book</vt:lpstr>
      <vt:lpstr>Bookman Old Style</vt:lpstr>
      <vt:lpstr>Calibri</vt:lpstr>
      <vt:lpstr>Calibri Light</vt:lpstr>
      <vt:lpstr>Georgia</vt:lpstr>
      <vt:lpstr>inherit</vt:lpstr>
      <vt:lpstr>Linux Libertine</vt:lpstr>
      <vt:lpstr>Mangal</vt:lpstr>
      <vt:lpstr>Times New Roman</vt:lpstr>
      <vt:lpstr>Wingdings</vt:lpstr>
      <vt:lpstr>Office Theme</vt:lpstr>
      <vt:lpstr>1_Office Theme</vt:lpstr>
      <vt:lpstr>Acrobat Document</vt:lpstr>
      <vt:lpstr>Cloud, IoT and Enterprise Security</vt:lpstr>
      <vt:lpstr>PowerPoint Presentation</vt:lpstr>
      <vt:lpstr>RECAP: IoT Architectures – The Evolving Landscape!</vt:lpstr>
      <vt:lpstr>What is Social IoT?</vt:lpstr>
      <vt:lpstr>Big Picture: Trust in Online Social Networks (OSNs)</vt:lpstr>
      <vt:lpstr>Properties of Trust</vt:lpstr>
      <vt:lpstr>Trust in Social IoT Service Networks</vt:lpstr>
      <vt:lpstr>Big Picture: Relevance of Trust in any Social or Service Network?</vt:lpstr>
      <vt:lpstr>Existing Approaches to SIoT Trust Management</vt:lpstr>
      <vt:lpstr>A Classification of Existing Models</vt:lpstr>
      <vt:lpstr>Graph-based Models</vt:lpstr>
      <vt:lpstr>Interaction-based Models</vt:lpstr>
      <vt:lpstr>Ratings-based Models</vt:lpstr>
      <vt:lpstr>Opinion-based Models</vt:lpstr>
      <vt:lpstr>Cross-Integrated Models</vt:lpstr>
      <vt:lpstr>Relationship-based Model</vt:lpstr>
      <vt:lpstr>Relevance of Existing Techniques for SIoT</vt:lpstr>
      <vt:lpstr>Limitations of Existing Techniques</vt:lpstr>
      <vt:lpstr>New Trust Models for SIoT</vt:lpstr>
      <vt:lpstr>Attack Scenarios for SIoT Trust Models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Nishit Narang</dc:creator>
  <cp:lastModifiedBy>Microsoft account</cp:lastModifiedBy>
  <cp:revision>990</cp:revision>
  <dcterms:created xsi:type="dcterms:W3CDTF">2019-01-09T10:55:47Z</dcterms:created>
  <dcterms:modified xsi:type="dcterms:W3CDTF">2022-10-16T06:43:44Z</dcterms:modified>
</cp:coreProperties>
</file>